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 id="2147483672" r:id="rId6"/>
    <p:sldMasterId id="2147483676" r:id="rId7"/>
  </p:sldMasterIdLst>
  <p:notesMasterIdLst>
    <p:notesMasterId r:id="rId30"/>
  </p:notesMasterIdLst>
  <p:sldIdLst>
    <p:sldId id="355" r:id="rId8"/>
    <p:sldId id="356" r:id="rId9"/>
    <p:sldId id="357" r:id="rId10"/>
    <p:sldId id="359" r:id="rId11"/>
    <p:sldId id="513" r:id="rId12"/>
    <p:sldId id="514" r:id="rId13"/>
    <p:sldId id="446" r:id="rId14"/>
    <p:sldId id="511" r:id="rId15"/>
    <p:sldId id="501" r:id="rId16"/>
    <p:sldId id="360" r:id="rId17"/>
    <p:sldId id="361" r:id="rId18"/>
    <p:sldId id="499" r:id="rId19"/>
    <p:sldId id="498" r:id="rId20"/>
    <p:sldId id="500" r:id="rId21"/>
    <p:sldId id="515" r:id="rId22"/>
    <p:sldId id="502" r:id="rId23"/>
    <p:sldId id="505" r:id="rId24"/>
    <p:sldId id="506" r:id="rId25"/>
    <p:sldId id="507" r:id="rId26"/>
    <p:sldId id="508" r:id="rId27"/>
    <p:sldId id="509" r:id="rId28"/>
    <p:sldId id="297" r:id="rId29"/>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546F"/>
    <a:srgbClr val="363947"/>
    <a:srgbClr val="1E3562"/>
    <a:srgbClr val="C9D8E0"/>
    <a:srgbClr val="696969"/>
    <a:srgbClr val="F2F2F2"/>
    <a:srgbClr val="0067A5"/>
    <a:srgbClr val="014067"/>
    <a:srgbClr val="CBDFD7"/>
    <a:srgbClr val="4293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36DBEA-0A2C-4265-935B-D5B115F71721}" v="91" dt="2024-08-09T15:40:29.9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38" autoAdjust="0"/>
    <p:restoredTop sz="90998" autoAdjust="0"/>
  </p:normalViewPr>
  <p:slideViewPr>
    <p:cSldViewPr snapToGrid="0">
      <p:cViewPr varScale="1">
        <p:scale>
          <a:sx n="53" d="100"/>
          <a:sy n="53" d="100"/>
        </p:scale>
        <p:origin x="40" y="8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Fletcher" userId="cd4bf7e7-c7c8-4647-a397-a11edc441371" providerId="ADAL" clId="{8336DBEA-0A2C-4265-935B-D5B115F71721}"/>
    <pc:docChg chg="undo custSel addSld delSld modSld sldOrd delMainMaster modMainMaster">
      <pc:chgData name="Rebecca Fletcher" userId="cd4bf7e7-c7c8-4647-a397-a11edc441371" providerId="ADAL" clId="{8336DBEA-0A2C-4265-935B-D5B115F71721}" dt="2024-08-09T15:40:34.978" v="11772" actId="20577"/>
      <pc:docMkLst>
        <pc:docMk/>
      </pc:docMkLst>
      <pc:sldChg chg="addSp delSp modSp add mod">
        <pc:chgData name="Rebecca Fletcher" userId="cd4bf7e7-c7c8-4647-a397-a11edc441371" providerId="ADAL" clId="{8336DBEA-0A2C-4265-935B-D5B115F71721}" dt="2024-08-08T18:58:02.269" v="10704" actId="404"/>
        <pc:sldMkLst>
          <pc:docMk/>
          <pc:sldMk cId="2735600811" sldId="297"/>
        </pc:sldMkLst>
        <pc:spChg chg="mod">
          <ac:chgData name="Rebecca Fletcher" userId="cd4bf7e7-c7c8-4647-a397-a11edc441371" providerId="ADAL" clId="{8336DBEA-0A2C-4265-935B-D5B115F71721}" dt="2024-08-08T18:58:02.269" v="10704" actId="404"/>
          <ac:spMkLst>
            <pc:docMk/>
            <pc:sldMk cId="2735600811" sldId="297"/>
            <ac:spMk id="2" creationId="{0A151E14-0E37-F7FF-93CD-D8F9CE374C0D}"/>
          </ac:spMkLst>
        </pc:spChg>
        <pc:picChg chg="add mod">
          <ac:chgData name="Rebecca Fletcher" userId="cd4bf7e7-c7c8-4647-a397-a11edc441371" providerId="ADAL" clId="{8336DBEA-0A2C-4265-935B-D5B115F71721}" dt="2024-08-08T18:57:31.031" v="10695" actId="14100"/>
          <ac:picMkLst>
            <pc:docMk/>
            <pc:sldMk cId="2735600811" sldId="297"/>
            <ac:picMk id="3" creationId="{F4651376-22C7-CBAF-4893-52710ABA93E4}"/>
          </ac:picMkLst>
        </pc:picChg>
        <pc:picChg chg="del">
          <ac:chgData name="Rebecca Fletcher" userId="cd4bf7e7-c7c8-4647-a397-a11edc441371" providerId="ADAL" clId="{8336DBEA-0A2C-4265-935B-D5B115F71721}" dt="2024-08-08T18:57:27.546" v="10693" actId="478"/>
          <ac:picMkLst>
            <pc:docMk/>
            <pc:sldMk cId="2735600811" sldId="297"/>
            <ac:picMk id="6" creationId="{2B61A33E-7E39-760D-3760-9756B40D170D}"/>
          </ac:picMkLst>
        </pc:picChg>
      </pc:sldChg>
      <pc:sldChg chg="del">
        <pc:chgData name="Rebecca Fletcher" userId="cd4bf7e7-c7c8-4647-a397-a11edc441371" providerId="ADAL" clId="{8336DBEA-0A2C-4265-935B-D5B115F71721}" dt="2024-08-08T16:40:25.540" v="3160" actId="47"/>
        <pc:sldMkLst>
          <pc:docMk/>
          <pc:sldMk cId="1166732111" sldId="320"/>
        </pc:sldMkLst>
      </pc:sldChg>
      <pc:sldChg chg="addSp delSp modSp mod modClrScheme chgLayout">
        <pc:chgData name="Rebecca Fletcher" userId="cd4bf7e7-c7c8-4647-a397-a11edc441371" providerId="ADAL" clId="{8336DBEA-0A2C-4265-935B-D5B115F71721}" dt="2024-08-08T19:01:51.849" v="10753" actId="208"/>
        <pc:sldMkLst>
          <pc:docMk/>
          <pc:sldMk cId="654017243" sldId="355"/>
        </pc:sldMkLst>
        <pc:spChg chg="mod">
          <ac:chgData name="Rebecca Fletcher" userId="cd4bf7e7-c7c8-4647-a397-a11edc441371" providerId="ADAL" clId="{8336DBEA-0A2C-4265-935B-D5B115F71721}" dt="2024-08-08T19:01:51.849" v="10753" actId="208"/>
          <ac:spMkLst>
            <pc:docMk/>
            <pc:sldMk cId="654017243" sldId="355"/>
            <ac:spMk id="2" creationId="{F0157EF3-4C40-1ED6-AFE7-CD9D89B242E5}"/>
          </ac:spMkLst>
        </pc:spChg>
        <pc:spChg chg="mod ord">
          <ac:chgData name="Rebecca Fletcher" userId="cd4bf7e7-c7c8-4647-a397-a11edc441371" providerId="ADAL" clId="{8336DBEA-0A2C-4265-935B-D5B115F71721}" dt="2024-08-08T15:42:50.355" v="14" actId="700"/>
          <ac:spMkLst>
            <pc:docMk/>
            <pc:sldMk cId="654017243" sldId="355"/>
            <ac:spMk id="6" creationId="{00000000-0000-0000-0000-000000000000}"/>
          </ac:spMkLst>
        </pc:spChg>
        <pc:spChg chg="mod">
          <ac:chgData name="Rebecca Fletcher" userId="cd4bf7e7-c7c8-4647-a397-a11edc441371" providerId="ADAL" clId="{8336DBEA-0A2C-4265-935B-D5B115F71721}" dt="2024-08-08T18:43:08.176" v="10511" actId="403"/>
          <ac:spMkLst>
            <pc:docMk/>
            <pc:sldMk cId="654017243" sldId="355"/>
            <ac:spMk id="7" creationId="{026943C0-6587-9539-0450-535F12BC7F26}"/>
          </ac:spMkLst>
        </pc:spChg>
        <pc:spChg chg="add del mod ord">
          <ac:chgData name="Rebecca Fletcher" userId="cd4bf7e7-c7c8-4647-a397-a11edc441371" providerId="ADAL" clId="{8336DBEA-0A2C-4265-935B-D5B115F71721}" dt="2024-08-08T15:42:50.355" v="14" actId="700"/>
          <ac:spMkLst>
            <pc:docMk/>
            <pc:sldMk cId="654017243" sldId="355"/>
            <ac:spMk id="8" creationId="{390F9F50-9292-E65A-C600-70A94EB8C744}"/>
          </ac:spMkLst>
        </pc:spChg>
        <pc:spChg chg="mod">
          <ac:chgData name="Rebecca Fletcher" userId="cd4bf7e7-c7c8-4647-a397-a11edc441371" providerId="ADAL" clId="{8336DBEA-0A2C-4265-935B-D5B115F71721}" dt="2024-08-08T19:01:45.628" v="10751" actId="208"/>
          <ac:spMkLst>
            <pc:docMk/>
            <pc:sldMk cId="654017243" sldId="355"/>
            <ac:spMk id="9" creationId="{08840B81-002A-336D-19B6-452F66220535}"/>
          </ac:spMkLst>
        </pc:spChg>
        <pc:picChg chg="add del mod">
          <ac:chgData name="Rebecca Fletcher" userId="cd4bf7e7-c7c8-4647-a397-a11edc441371" providerId="ADAL" clId="{8336DBEA-0A2C-4265-935B-D5B115F71721}" dt="2024-08-08T15:43:45.176" v="32" actId="478"/>
          <ac:picMkLst>
            <pc:docMk/>
            <pc:sldMk cId="654017243" sldId="355"/>
            <ac:picMk id="3" creationId="{9A7C5C7A-B753-59CA-F245-FF8385D09BFF}"/>
          </ac:picMkLst>
        </pc:picChg>
        <pc:picChg chg="mod">
          <ac:chgData name="Rebecca Fletcher" userId="cd4bf7e7-c7c8-4647-a397-a11edc441371" providerId="ADAL" clId="{8336DBEA-0A2C-4265-935B-D5B115F71721}" dt="2024-08-08T18:43:13.796" v="10512" actId="1076"/>
          <ac:picMkLst>
            <pc:docMk/>
            <pc:sldMk cId="654017243" sldId="355"/>
            <ac:picMk id="12" creationId="{EFD31C8A-B6C9-A0E9-97DA-753F51136891}"/>
          </ac:picMkLst>
        </pc:picChg>
      </pc:sldChg>
      <pc:sldChg chg="addSp modSp mod">
        <pc:chgData name="Rebecca Fletcher" userId="cd4bf7e7-c7c8-4647-a397-a11edc441371" providerId="ADAL" clId="{8336DBEA-0A2C-4265-935B-D5B115F71721}" dt="2024-08-09T15:37:02.415" v="11687" actId="108"/>
        <pc:sldMkLst>
          <pc:docMk/>
          <pc:sldMk cId="629989411" sldId="356"/>
        </pc:sldMkLst>
        <pc:spChg chg="add mod ord">
          <ac:chgData name="Rebecca Fletcher" userId="cd4bf7e7-c7c8-4647-a397-a11edc441371" providerId="ADAL" clId="{8336DBEA-0A2C-4265-935B-D5B115F71721}" dt="2024-08-08T16:08:55.544" v="2043" actId="207"/>
          <ac:spMkLst>
            <pc:docMk/>
            <pc:sldMk cId="629989411" sldId="356"/>
            <ac:spMk id="3" creationId="{44CBD23D-BF07-3848-6267-8F3F3BEB284E}"/>
          </ac:spMkLst>
        </pc:spChg>
        <pc:spChg chg="add mod">
          <ac:chgData name="Rebecca Fletcher" userId="cd4bf7e7-c7c8-4647-a397-a11edc441371" providerId="ADAL" clId="{8336DBEA-0A2C-4265-935B-D5B115F71721}" dt="2024-08-08T16:08:50.062" v="2041" actId="14100"/>
          <ac:spMkLst>
            <pc:docMk/>
            <pc:sldMk cId="629989411" sldId="356"/>
            <ac:spMk id="4" creationId="{681D70C2-3949-9818-BAA2-3F53B45D14A5}"/>
          </ac:spMkLst>
        </pc:spChg>
        <pc:spChg chg="mod">
          <ac:chgData name="Rebecca Fletcher" userId="cd4bf7e7-c7c8-4647-a397-a11edc441371" providerId="ADAL" clId="{8336DBEA-0A2C-4265-935B-D5B115F71721}" dt="2024-08-09T15:37:02.415" v="11687" actId="108"/>
          <ac:spMkLst>
            <pc:docMk/>
            <pc:sldMk cId="629989411" sldId="356"/>
            <ac:spMk id="5" creationId="{E9A27377-1721-4A91-B778-6668F6DA6F50}"/>
          </ac:spMkLst>
        </pc:spChg>
        <pc:spChg chg="mod">
          <ac:chgData name="Rebecca Fletcher" userId="cd4bf7e7-c7c8-4647-a397-a11edc441371" providerId="ADAL" clId="{8336DBEA-0A2C-4265-935B-D5B115F71721}" dt="2024-08-08T19:01:37.268" v="10749" actId="208"/>
          <ac:spMkLst>
            <pc:docMk/>
            <pc:sldMk cId="629989411" sldId="356"/>
            <ac:spMk id="7" creationId="{00B0728E-BC4C-CD9A-AB53-6FC9B60D845D}"/>
          </ac:spMkLst>
        </pc:spChg>
      </pc:sldChg>
      <pc:sldChg chg="addSp modSp mod">
        <pc:chgData name="Rebecca Fletcher" userId="cd4bf7e7-c7c8-4647-a397-a11edc441371" providerId="ADAL" clId="{8336DBEA-0A2C-4265-935B-D5B115F71721}" dt="2024-08-09T15:21:41.714" v="11265" actId="20577"/>
        <pc:sldMkLst>
          <pc:docMk/>
          <pc:sldMk cId="3265694324" sldId="357"/>
        </pc:sldMkLst>
        <pc:spChg chg="add mod">
          <ac:chgData name="Rebecca Fletcher" userId="cd4bf7e7-c7c8-4647-a397-a11edc441371" providerId="ADAL" clId="{8336DBEA-0A2C-4265-935B-D5B115F71721}" dt="2024-08-08T15:51:34.177" v="437"/>
          <ac:spMkLst>
            <pc:docMk/>
            <pc:sldMk cId="3265694324" sldId="357"/>
            <ac:spMk id="2" creationId="{984CF370-35C5-A7A2-DBD7-703901EDC3AF}"/>
          </ac:spMkLst>
        </pc:spChg>
        <pc:spChg chg="mod">
          <ac:chgData name="Rebecca Fletcher" userId="cd4bf7e7-c7c8-4647-a397-a11edc441371" providerId="ADAL" clId="{8336DBEA-0A2C-4265-935B-D5B115F71721}" dt="2024-08-09T15:21:41.714" v="11265" actId="20577"/>
          <ac:spMkLst>
            <pc:docMk/>
            <pc:sldMk cId="3265694324" sldId="357"/>
            <ac:spMk id="5" creationId="{B6BBC629-F1D6-4070-AE7B-20D377CC03AC}"/>
          </ac:spMkLst>
        </pc:spChg>
        <pc:spChg chg="mod">
          <ac:chgData name="Rebecca Fletcher" userId="cd4bf7e7-c7c8-4647-a397-a11edc441371" providerId="ADAL" clId="{8336DBEA-0A2C-4265-935B-D5B115F71721}" dt="2024-08-08T19:01:29.977" v="10747" actId="208"/>
          <ac:spMkLst>
            <pc:docMk/>
            <pc:sldMk cId="3265694324" sldId="357"/>
            <ac:spMk id="7" creationId="{B2C312FA-9FAF-532F-2628-5F848434822F}"/>
          </ac:spMkLst>
        </pc:spChg>
      </pc:sldChg>
      <pc:sldChg chg="del">
        <pc:chgData name="Rebecca Fletcher" userId="cd4bf7e7-c7c8-4647-a397-a11edc441371" providerId="ADAL" clId="{8336DBEA-0A2C-4265-935B-D5B115F71721}" dt="2024-08-08T15:56:28.469" v="998" actId="47"/>
        <pc:sldMkLst>
          <pc:docMk/>
          <pc:sldMk cId="2285542071" sldId="358"/>
        </pc:sldMkLst>
      </pc:sldChg>
      <pc:sldChg chg="addSp delSp modSp mod modNotesTx">
        <pc:chgData name="Rebecca Fletcher" userId="cd4bf7e7-c7c8-4647-a397-a11edc441371" providerId="ADAL" clId="{8336DBEA-0A2C-4265-935B-D5B115F71721}" dt="2024-08-09T15:32:42.926" v="11686" actId="20577"/>
        <pc:sldMkLst>
          <pc:docMk/>
          <pc:sldMk cId="3820290974" sldId="359"/>
        </pc:sldMkLst>
        <pc:spChg chg="add del mod">
          <ac:chgData name="Rebecca Fletcher" userId="cd4bf7e7-c7c8-4647-a397-a11edc441371" providerId="ADAL" clId="{8336DBEA-0A2C-4265-935B-D5B115F71721}" dt="2024-08-09T15:20:11.313" v="11004" actId="478"/>
          <ac:spMkLst>
            <pc:docMk/>
            <pc:sldMk cId="3820290974" sldId="359"/>
            <ac:spMk id="2" creationId="{C3A74D63-FEB8-33DF-5C9F-B16FF0912334}"/>
          </ac:spMkLst>
        </pc:spChg>
        <pc:spChg chg="del">
          <ac:chgData name="Rebecca Fletcher" userId="cd4bf7e7-c7c8-4647-a397-a11edc441371" providerId="ADAL" clId="{8336DBEA-0A2C-4265-935B-D5B115F71721}" dt="2024-08-08T16:30:42.761" v="2669" actId="478"/>
          <ac:spMkLst>
            <pc:docMk/>
            <pc:sldMk cId="3820290974" sldId="359"/>
            <ac:spMk id="6" creationId="{F207EA38-E7F2-F49F-E64E-A6257A81799B}"/>
          </ac:spMkLst>
        </pc:spChg>
        <pc:spChg chg="mod">
          <ac:chgData name="Rebecca Fletcher" userId="cd4bf7e7-c7c8-4647-a397-a11edc441371" providerId="ADAL" clId="{8336DBEA-0A2C-4265-935B-D5B115F71721}" dt="2024-08-08T19:01:21.556" v="10745" actId="208"/>
          <ac:spMkLst>
            <pc:docMk/>
            <pc:sldMk cId="3820290974" sldId="359"/>
            <ac:spMk id="7" creationId="{76F534F7-AB3D-8A24-A637-4DFAD221CF03}"/>
          </ac:spMkLst>
        </pc:spChg>
        <pc:spChg chg="add mod ord">
          <ac:chgData name="Rebecca Fletcher" userId="cd4bf7e7-c7c8-4647-a397-a11edc441371" providerId="ADAL" clId="{8336DBEA-0A2C-4265-935B-D5B115F71721}" dt="2024-08-09T02:53:33.197" v="10988" actId="20577"/>
          <ac:spMkLst>
            <pc:docMk/>
            <pc:sldMk cId="3820290974" sldId="359"/>
            <ac:spMk id="9" creationId="{AD995E2D-A6B2-C15F-DBAB-64EE8FCE479D}"/>
          </ac:spMkLst>
        </pc:spChg>
        <pc:spChg chg="add mod">
          <ac:chgData name="Rebecca Fletcher" userId="cd4bf7e7-c7c8-4647-a397-a11edc441371" providerId="ADAL" clId="{8336DBEA-0A2C-4265-935B-D5B115F71721}" dt="2024-08-08T18:43:56.941" v="10513" actId="1076"/>
          <ac:spMkLst>
            <pc:docMk/>
            <pc:sldMk cId="3820290974" sldId="359"/>
            <ac:spMk id="10" creationId="{CA03430E-D0A5-10F8-21CD-548FB6737ED8}"/>
          </ac:spMkLst>
        </pc:spChg>
        <pc:spChg chg="add mod ord">
          <ac:chgData name="Rebecca Fletcher" userId="cd4bf7e7-c7c8-4647-a397-a11edc441371" providerId="ADAL" clId="{8336DBEA-0A2C-4265-935B-D5B115F71721}" dt="2024-08-09T02:34:42.592" v="10782" actId="167"/>
          <ac:spMkLst>
            <pc:docMk/>
            <pc:sldMk cId="3820290974" sldId="359"/>
            <ac:spMk id="11" creationId="{7A1B1AB9-9030-8789-81E6-C5F94C21F115}"/>
          </ac:spMkLst>
        </pc:spChg>
        <pc:graphicFrameChg chg="add del mod modGraphic">
          <ac:chgData name="Rebecca Fletcher" userId="cd4bf7e7-c7c8-4647-a397-a11edc441371" providerId="ADAL" clId="{8336DBEA-0A2C-4265-935B-D5B115F71721}" dt="2024-08-08T16:30:18.787" v="2660" actId="478"/>
          <ac:graphicFrameMkLst>
            <pc:docMk/>
            <pc:sldMk cId="3820290974" sldId="359"/>
            <ac:graphicFrameMk id="2" creationId="{D1471196-B6E3-6FD9-6E78-9A8C29C751A7}"/>
          </ac:graphicFrameMkLst>
        </pc:graphicFrameChg>
        <pc:graphicFrameChg chg="add mod modGraphic">
          <ac:chgData name="Rebecca Fletcher" userId="cd4bf7e7-c7c8-4647-a397-a11edc441371" providerId="ADAL" clId="{8336DBEA-0A2C-4265-935B-D5B115F71721}" dt="2024-08-08T16:56:03.971" v="4248" actId="1036"/>
          <ac:graphicFrameMkLst>
            <pc:docMk/>
            <pc:sldMk cId="3820290974" sldId="359"/>
            <ac:graphicFrameMk id="3" creationId="{F5EE7580-5A97-4A3C-493B-82CBC2512B37}"/>
          </ac:graphicFrameMkLst>
        </pc:graphicFrameChg>
        <pc:graphicFrameChg chg="del mod">
          <ac:chgData name="Rebecca Fletcher" userId="cd4bf7e7-c7c8-4647-a397-a11edc441371" providerId="ADAL" clId="{8336DBEA-0A2C-4265-935B-D5B115F71721}" dt="2024-08-08T16:30:48.245" v="2670" actId="478"/>
          <ac:graphicFrameMkLst>
            <pc:docMk/>
            <pc:sldMk cId="3820290974" sldId="359"/>
            <ac:graphicFrameMk id="5" creationId="{070B4B90-30B4-5F2C-1ED3-6AE6852ABC61}"/>
          </ac:graphicFrameMkLst>
        </pc:graphicFrameChg>
      </pc:sldChg>
      <pc:sldChg chg="delSp modSp mod">
        <pc:chgData name="Rebecca Fletcher" userId="cd4bf7e7-c7c8-4647-a397-a11edc441371" providerId="ADAL" clId="{8336DBEA-0A2C-4265-935B-D5B115F71721}" dt="2024-08-09T15:40:34.978" v="11772" actId="20577"/>
        <pc:sldMkLst>
          <pc:docMk/>
          <pc:sldMk cId="4064284466" sldId="360"/>
        </pc:sldMkLst>
        <pc:spChg chg="mod">
          <ac:chgData name="Rebecca Fletcher" userId="cd4bf7e7-c7c8-4647-a397-a11edc441371" providerId="ADAL" clId="{8336DBEA-0A2C-4265-935B-D5B115F71721}" dt="2024-08-09T15:40:34.978" v="11772" actId="20577"/>
          <ac:spMkLst>
            <pc:docMk/>
            <pc:sldMk cId="4064284466" sldId="360"/>
            <ac:spMk id="2" creationId="{005F6CC0-6A9C-D63E-24F1-4112AFAF9D74}"/>
          </ac:spMkLst>
        </pc:spChg>
        <pc:spChg chg="del">
          <ac:chgData name="Rebecca Fletcher" userId="cd4bf7e7-c7c8-4647-a397-a11edc441371" providerId="ADAL" clId="{8336DBEA-0A2C-4265-935B-D5B115F71721}" dt="2024-08-08T17:49:54.981" v="7384" actId="478"/>
          <ac:spMkLst>
            <pc:docMk/>
            <pc:sldMk cId="4064284466" sldId="360"/>
            <ac:spMk id="3" creationId="{1B42BBA8-628F-9949-C53A-94B25529B38B}"/>
          </ac:spMkLst>
        </pc:spChg>
        <pc:spChg chg="mod">
          <ac:chgData name="Rebecca Fletcher" userId="cd4bf7e7-c7c8-4647-a397-a11edc441371" providerId="ADAL" clId="{8336DBEA-0A2C-4265-935B-D5B115F71721}" dt="2024-08-08T19:00:32.920" v="10733" actId="208"/>
          <ac:spMkLst>
            <pc:docMk/>
            <pc:sldMk cId="4064284466" sldId="360"/>
            <ac:spMk id="7" creationId="{76F534F7-AB3D-8A24-A637-4DFAD221CF03}"/>
          </ac:spMkLst>
        </pc:spChg>
        <pc:graphicFrameChg chg="del mod">
          <ac:chgData name="Rebecca Fletcher" userId="cd4bf7e7-c7c8-4647-a397-a11edc441371" providerId="ADAL" clId="{8336DBEA-0A2C-4265-935B-D5B115F71721}" dt="2024-08-08T17:51:41.303" v="7585" actId="478"/>
          <ac:graphicFrameMkLst>
            <pc:docMk/>
            <pc:sldMk cId="4064284466" sldId="360"/>
            <ac:graphicFrameMk id="4" creationId="{24B9506D-1A63-C23E-EF53-C645DFEA0E10}"/>
          </ac:graphicFrameMkLst>
        </pc:graphicFrameChg>
      </pc:sldChg>
      <pc:sldChg chg="modSp mod">
        <pc:chgData name="Rebecca Fletcher" userId="cd4bf7e7-c7c8-4647-a397-a11edc441371" providerId="ADAL" clId="{8336DBEA-0A2C-4265-935B-D5B115F71721}" dt="2024-08-08T19:00:18.336" v="10729" actId="208"/>
        <pc:sldMkLst>
          <pc:docMk/>
          <pc:sldMk cId="1652494115" sldId="361"/>
        </pc:sldMkLst>
        <pc:spChg chg="mod">
          <ac:chgData name="Rebecca Fletcher" userId="cd4bf7e7-c7c8-4647-a397-a11edc441371" providerId="ADAL" clId="{8336DBEA-0A2C-4265-935B-D5B115F71721}" dt="2024-08-08T18:48:09.324" v="10575" actId="113"/>
          <ac:spMkLst>
            <pc:docMk/>
            <pc:sldMk cId="1652494115" sldId="361"/>
            <ac:spMk id="2" creationId="{B62CC913-42B7-C51A-7087-335D26BC1D47}"/>
          </ac:spMkLst>
        </pc:spChg>
        <pc:spChg chg="mod">
          <ac:chgData name="Rebecca Fletcher" userId="cd4bf7e7-c7c8-4647-a397-a11edc441371" providerId="ADAL" clId="{8336DBEA-0A2C-4265-935B-D5B115F71721}" dt="2024-08-08T19:00:18.336" v="10729" actId="208"/>
          <ac:spMkLst>
            <pc:docMk/>
            <pc:sldMk cId="1652494115" sldId="361"/>
            <ac:spMk id="7" creationId="{76F534F7-AB3D-8A24-A637-4DFAD221CF03}"/>
          </ac:spMkLst>
        </pc:spChg>
      </pc:sldChg>
      <pc:sldChg chg="del">
        <pc:chgData name="Rebecca Fletcher" userId="cd4bf7e7-c7c8-4647-a397-a11edc441371" providerId="ADAL" clId="{8336DBEA-0A2C-4265-935B-D5B115F71721}" dt="2024-08-08T17:37:52.587" v="6773" actId="47"/>
        <pc:sldMkLst>
          <pc:docMk/>
          <pc:sldMk cId="93414609" sldId="422"/>
        </pc:sldMkLst>
      </pc:sldChg>
      <pc:sldChg chg="addSp delSp modSp mod">
        <pc:chgData name="Rebecca Fletcher" userId="cd4bf7e7-c7c8-4647-a397-a11edc441371" providerId="ADAL" clId="{8336DBEA-0A2C-4265-935B-D5B115F71721}" dt="2024-08-08T19:00:59.399" v="10739" actId="208"/>
        <pc:sldMkLst>
          <pc:docMk/>
          <pc:sldMk cId="1333063259" sldId="446"/>
        </pc:sldMkLst>
        <pc:spChg chg="add mod">
          <ac:chgData name="Rebecca Fletcher" userId="cd4bf7e7-c7c8-4647-a397-a11edc441371" providerId="ADAL" clId="{8336DBEA-0A2C-4265-935B-D5B115F71721}" dt="2024-08-08T18:47:28.596" v="10543" actId="113"/>
          <ac:spMkLst>
            <pc:docMk/>
            <pc:sldMk cId="1333063259" sldId="446"/>
            <ac:spMk id="2" creationId="{9C3A3289-079A-1D62-8759-9C19B590EAEF}"/>
          </ac:spMkLst>
        </pc:spChg>
        <pc:spChg chg="del mod">
          <ac:chgData name="Rebecca Fletcher" userId="cd4bf7e7-c7c8-4647-a397-a11edc441371" providerId="ADAL" clId="{8336DBEA-0A2C-4265-935B-D5B115F71721}" dt="2024-08-08T17:05:11.189" v="4575" actId="478"/>
          <ac:spMkLst>
            <pc:docMk/>
            <pc:sldMk cId="1333063259" sldId="446"/>
            <ac:spMk id="5" creationId="{8F561520-E830-4385-B20F-21C67B44EFC3}"/>
          </ac:spMkLst>
        </pc:spChg>
        <pc:spChg chg="mod">
          <ac:chgData name="Rebecca Fletcher" userId="cd4bf7e7-c7c8-4647-a397-a11edc441371" providerId="ADAL" clId="{8336DBEA-0A2C-4265-935B-D5B115F71721}" dt="2024-08-08T19:00:59.399" v="10739" actId="208"/>
          <ac:spMkLst>
            <pc:docMk/>
            <pc:sldMk cId="1333063259" sldId="446"/>
            <ac:spMk id="7" creationId="{8612E5A5-1304-575A-B8DF-B3B48CCC78E7}"/>
          </ac:spMkLst>
        </pc:spChg>
        <pc:spChg chg="del mod">
          <ac:chgData name="Rebecca Fletcher" userId="cd4bf7e7-c7c8-4647-a397-a11edc441371" providerId="ADAL" clId="{8336DBEA-0A2C-4265-935B-D5B115F71721}" dt="2024-08-08T17:02:21.721" v="4310" actId="478"/>
          <ac:spMkLst>
            <pc:docMk/>
            <pc:sldMk cId="1333063259" sldId="446"/>
            <ac:spMk id="23556" creationId="{00000000-0000-0000-0000-000000000000}"/>
          </ac:spMkLst>
        </pc:spChg>
        <pc:picChg chg="del">
          <ac:chgData name="Rebecca Fletcher" userId="cd4bf7e7-c7c8-4647-a397-a11edc441371" providerId="ADAL" clId="{8336DBEA-0A2C-4265-935B-D5B115F71721}" dt="2024-08-08T17:00:25.752" v="4297" actId="478"/>
          <ac:picMkLst>
            <pc:docMk/>
            <pc:sldMk cId="1333063259" sldId="446"/>
            <ac:picMk id="3" creationId="{66AF1AFD-6BB8-4499-84EB-A2F96193BDD4}"/>
          </ac:picMkLst>
        </pc:picChg>
      </pc:sldChg>
      <pc:sldChg chg="del">
        <pc:chgData name="Rebecca Fletcher" userId="cd4bf7e7-c7c8-4647-a397-a11edc441371" providerId="ADAL" clId="{8336DBEA-0A2C-4265-935B-D5B115F71721}" dt="2024-08-08T17:16:21.090" v="5723" actId="47"/>
        <pc:sldMkLst>
          <pc:docMk/>
          <pc:sldMk cId="3129058476" sldId="455"/>
        </pc:sldMkLst>
      </pc:sldChg>
      <pc:sldChg chg="del">
        <pc:chgData name="Rebecca Fletcher" userId="cd4bf7e7-c7c8-4647-a397-a11edc441371" providerId="ADAL" clId="{8336DBEA-0A2C-4265-935B-D5B115F71721}" dt="2024-08-08T16:43:52.278" v="3508" actId="47"/>
        <pc:sldMkLst>
          <pc:docMk/>
          <pc:sldMk cId="2109036791" sldId="491"/>
        </pc:sldMkLst>
      </pc:sldChg>
      <pc:sldChg chg="del">
        <pc:chgData name="Rebecca Fletcher" userId="cd4bf7e7-c7c8-4647-a397-a11edc441371" providerId="ADAL" clId="{8336DBEA-0A2C-4265-935B-D5B115F71721}" dt="2024-08-08T16:40:40.875" v="3161" actId="47"/>
        <pc:sldMkLst>
          <pc:docMk/>
          <pc:sldMk cId="147524065" sldId="492"/>
        </pc:sldMkLst>
      </pc:sldChg>
      <pc:sldChg chg="modSp del mod">
        <pc:chgData name="Rebecca Fletcher" userId="cd4bf7e7-c7c8-4647-a397-a11edc441371" providerId="ADAL" clId="{8336DBEA-0A2C-4265-935B-D5B115F71721}" dt="2024-08-08T17:21:26.697" v="6126" actId="47"/>
        <pc:sldMkLst>
          <pc:docMk/>
          <pc:sldMk cId="1424819883" sldId="493"/>
        </pc:sldMkLst>
        <pc:picChg chg="mod modCrop">
          <ac:chgData name="Rebecca Fletcher" userId="cd4bf7e7-c7c8-4647-a397-a11edc441371" providerId="ADAL" clId="{8336DBEA-0A2C-4265-935B-D5B115F71721}" dt="2024-08-08T17:20:55.703" v="6116" actId="732"/>
          <ac:picMkLst>
            <pc:docMk/>
            <pc:sldMk cId="1424819883" sldId="493"/>
            <ac:picMk id="3" creationId="{51A0208A-2CA5-9577-0DAE-882A5FB61AB3}"/>
          </ac:picMkLst>
        </pc:picChg>
      </pc:sldChg>
      <pc:sldChg chg="del">
        <pc:chgData name="Rebecca Fletcher" userId="cd4bf7e7-c7c8-4647-a397-a11edc441371" providerId="ADAL" clId="{8336DBEA-0A2C-4265-935B-D5B115F71721}" dt="2024-08-08T16:56:08.715" v="4249" actId="47"/>
        <pc:sldMkLst>
          <pc:docMk/>
          <pc:sldMk cId="235005605" sldId="494"/>
        </pc:sldMkLst>
      </pc:sldChg>
      <pc:sldChg chg="del">
        <pc:chgData name="Rebecca Fletcher" userId="cd4bf7e7-c7c8-4647-a397-a11edc441371" providerId="ADAL" clId="{8336DBEA-0A2C-4265-935B-D5B115F71721}" dt="2024-08-08T17:22:16.292" v="6134" actId="47"/>
        <pc:sldMkLst>
          <pc:docMk/>
          <pc:sldMk cId="907637296" sldId="495"/>
        </pc:sldMkLst>
      </pc:sldChg>
      <pc:sldChg chg="del">
        <pc:chgData name="Rebecca Fletcher" userId="cd4bf7e7-c7c8-4647-a397-a11edc441371" providerId="ADAL" clId="{8336DBEA-0A2C-4265-935B-D5B115F71721}" dt="2024-08-08T17:32:03.861" v="6708" actId="47"/>
        <pc:sldMkLst>
          <pc:docMk/>
          <pc:sldMk cId="1016867823" sldId="496"/>
        </pc:sldMkLst>
      </pc:sldChg>
      <pc:sldChg chg="delSp modSp mod">
        <pc:chgData name="Rebecca Fletcher" userId="cd4bf7e7-c7c8-4647-a397-a11edc441371" providerId="ADAL" clId="{8336DBEA-0A2C-4265-935B-D5B115F71721}" dt="2024-08-08T19:00:10.426" v="10727" actId="208"/>
        <pc:sldMkLst>
          <pc:docMk/>
          <pc:sldMk cId="1765198981" sldId="498"/>
        </pc:sldMkLst>
        <pc:spChg chg="del">
          <ac:chgData name="Rebecca Fletcher" userId="cd4bf7e7-c7c8-4647-a397-a11edc441371" providerId="ADAL" clId="{8336DBEA-0A2C-4265-935B-D5B115F71721}" dt="2024-08-08T17:44:12.071" v="7223" actId="478"/>
          <ac:spMkLst>
            <pc:docMk/>
            <pc:sldMk cId="1765198981" sldId="498"/>
            <ac:spMk id="4" creationId="{8FCC91BD-0E2B-D7AC-9DCA-A53F0173BEB8}"/>
          </ac:spMkLst>
        </pc:spChg>
        <pc:spChg chg="mod">
          <ac:chgData name="Rebecca Fletcher" userId="cd4bf7e7-c7c8-4647-a397-a11edc441371" providerId="ADAL" clId="{8336DBEA-0A2C-4265-935B-D5B115F71721}" dt="2024-08-08T19:00:10.426" v="10727" actId="208"/>
          <ac:spMkLst>
            <pc:docMk/>
            <pc:sldMk cId="1765198981" sldId="498"/>
            <ac:spMk id="7" creationId="{76F534F7-AB3D-8A24-A637-4DFAD221CF03}"/>
          </ac:spMkLst>
        </pc:spChg>
        <pc:graphicFrameChg chg="mod modGraphic">
          <ac:chgData name="Rebecca Fletcher" userId="cd4bf7e7-c7c8-4647-a397-a11edc441371" providerId="ADAL" clId="{8336DBEA-0A2C-4265-935B-D5B115F71721}" dt="2024-08-08T18:48:32.794" v="10577" actId="207"/>
          <ac:graphicFrameMkLst>
            <pc:docMk/>
            <pc:sldMk cId="1765198981" sldId="498"/>
            <ac:graphicFrameMk id="3" creationId="{7A6274D8-6884-2031-C6DA-C109624784D3}"/>
          </ac:graphicFrameMkLst>
        </pc:graphicFrameChg>
      </pc:sldChg>
      <pc:sldChg chg="delSp modSp mod ord">
        <pc:chgData name="Rebecca Fletcher" userId="cd4bf7e7-c7c8-4647-a397-a11edc441371" providerId="ADAL" clId="{8336DBEA-0A2C-4265-935B-D5B115F71721}" dt="2024-08-09T15:23:23.201" v="11309" actId="14100"/>
        <pc:sldMkLst>
          <pc:docMk/>
          <pc:sldMk cId="2580859917" sldId="499"/>
        </pc:sldMkLst>
        <pc:spChg chg="mod">
          <ac:chgData name="Rebecca Fletcher" userId="cd4bf7e7-c7c8-4647-a397-a11edc441371" providerId="ADAL" clId="{8336DBEA-0A2C-4265-935B-D5B115F71721}" dt="2024-08-09T15:23:23.201" v="11309" actId="14100"/>
          <ac:spMkLst>
            <pc:docMk/>
            <pc:sldMk cId="2580859917" sldId="499"/>
            <ac:spMk id="3" creationId="{C1A66D2B-CCDB-F7E4-7E62-855C9C87838B}"/>
          </ac:spMkLst>
        </pc:spChg>
        <pc:spChg chg="mod">
          <ac:chgData name="Rebecca Fletcher" userId="cd4bf7e7-c7c8-4647-a397-a11edc441371" providerId="ADAL" clId="{8336DBEA-0A2C-4265-935B-D5B115F71721}" dt="2024-08-08T17:48:59.555" v="7382" actId="207"/>
          <ac:spMkLst>
            <pc:docMk/>
            <pc:sldMk cId="2580859917" sldId="499"/>
            <ac:spMk id="5" creationId="{1DF292AE-76C6-D7D5-6CD2-FD859A43D304}"/>
          </ac:spMkLst>
        </pc:spChg>
        <pc:spChg chg="mod">
          <ac:chgData name="Rebecca Fletcher" userId="cd4bf7e7-c7c8-4647-a397-a11edc441371" providerId="ADAL" clId="{8336DBEA-0A2C-4265-935B-D5B115F71721}" dt="2024-08-08T19:00:25.272" v="10731" actId="208"/>
          <ac:spMkLst>
            <pc:docMk/>
            <pc:sldMk cId="2580859917" sldId="499"/>
            <ac:spMk id="7" creationId="{76F534F7-AB3D-8A24-A637-4DFAD221CF03}"/>
          </ac:spMkLst>
        </pc:spChg>
        <pc:spChg chg="del mod">
          <ac:chgData name="Rebecca Fletcher" userId="cd4bf7e7-c7c8-4647-a397-a11edc441371" providerId="ADAL" clId="{8336DBEA-0A2C-4265-935B-D5B115F71721}" dt="2024-08-08T17:48:34.241" v="7378" actId="478"/>
          <ac:spMkLst>
            <pc:docMk/>
            <pc:sldMk cId="2580859917" sldId="499"/>
            <ac:spMk id="9" creationId="{80DDB190-73F1-0059-7C88-D1ED01DA1435}"/>
          </ac:spMkLst>
        </pc:spChg>
        <pc:graphicFrameChg chg="del mod modGraphic">
          <ac:chgData name="Rebecca Fletcher" userId="cd4bf7e7-c7c8-4647-a397-a11edc441371" providerId="ADAL" clId="{8336DBEA-0A2C-4265-935B-D5B115F71721}" dt="2024-08-08T17:48:16.228" v="7371" actId="478"/>
          <ac:graphicFrameMkLst>
            <pc:docMk/>
            <pc:sldMk cId="2580859917" sldId="499"/>
            <ac:graphicFrameMk id="4" creationId="{519918B5-90E7-7FA4-38D9-9773DD9CF458}"/>
          </ac:graphicFrameMkLst>
        </pc:graphicFrameChg>
      </pc:sldChg>
      <pc:sldChg chg="delSp modSp mod">
        <pc:chgData name="Rebecca Fletcher" userId="cd4bf7e7-c7c8-4647-a397-a11edc441371" providerId="ADAL" clId="{8336DBEA-0A2C-4265-935B-D5B115F71721}" dt="2024-08-09T15:25:09.824" v="11458" actId="20577"/>
        <pc:sldMkLst>
          <pc:docMk/>
          <pc:sldMk cId="2981904538" sldId="500"/>
        </pc:sldMkLst>
        <pc:spChg chg="mod">
          <ac:chgData name="Rebecca Fletcher" userId="cd4bf7e7-c7c8-4647-a397-a11edc441371" providerId="ADAL" clId="{8336DBEA-0A2C-4265-935B-D5B115F71721}" dt="2024-08-09T15:25:09.824" v="11458" actId="20577"/>
          <ac:spMkLst>
            <pc:docMk/>
            <pc:sldMk cId="2981904538" sldId="500"/>
            <ac:spMk id="2" creationId="{A0803FF6-D508-26A5-6AA7-0F065F17A036}"/>
          </ac:spMkLst>
        </pc:spChg>
        <pc:spChg chg="mod">
          <ac:chgData name="Rebecca Fletcher" userId="cd4bf7e7-c7c8-4647-a397-a11edc441371" providerId="ADAL" clId="{8336DBEA-0A2C-4265-935B-D5B115F71721}" dt="2024-08-08T19:00:00.597" v="10725" actId="208"/>
          <ac:spMkLst>
            <pc:docMk/>
            <pc:sldMk cId="2981904538" sldId="500"/>
            <ac:spMk id="7" creationId="{76F534F7-AB3D-8A24-A637-4DFAD221CF03}"/>
          </ac:spMkLst>
        </pc:spChg>
        <pc:spChg chg="del mod">
          <ac:chgData name="Rebecca Fletcher" userId="cd4bf7e7-c7c8-4647-a397-a11edc441371" providerId="ADAL" clId="{8336DBEA-0A2C-4265-935B-D5B115F71721}" dt="2024-08-08T18:30:52.106" v="9588" actId="478"/>
          <ac:spMkLst>
            <pc:docMk/>
            <pc:sldMk cId="2981904538" sldId="500"/>
            <ac:spMk id="9" creationId="{13A2E9C5-9B69-7B5F-D678-14F1C37872D1}"/>
          </ac:spMkLst>
        </pc:spChg>
      </pc:sldChg>
      <pc:sldChg chg="modSp mod">
        <pc:chgData name="Rebecca Fletcher" userId="cd4bf7e7-c7c8-4647-a397-a11edc441371" providerId="ADAL" clId="{8336DBEA-0A2C-4265-935B-D5B115F71721}" dt="2024-08-08T19:00:42.706" v="10735" actId="208"/>
        <pc:sldMkLst>
          <pc:docMk/>
          <pc:sldMk cId="3583386432" sldId="501"/>
        </pc:sldMkLst>
        <pc:spChg chg="mod">
          <ac:chgData name="Rebecca Fletcher" userId="cd4bf7e7-c7c8-4647-a397-a11edc441371" providerId="ADAL" clId="{8336DBEA-0A2C-4265-935B-D5B115F71721}" dt="2024-08-08T19:00:42.706" v="10735" actId="208"/>
          <ac:spMkLst>
            <pc:docMk/>
            <pc:sldMk cId="3583386432" sldId="501"/>
            <ac:spMk id="20" creationId="{65FEF847-5289-A67E-E48D-3F1AE03A8439}"/>
          </ac:spMkLst>
        </pc:spChg>
      </pc:sldChg>
      <pc:sldChg chg="modSp mod">
        <pc:chgData name="Rebecca Fletcher" userId="cd4bf7e7-c7c8-4647-a397-a11edc441371" providerId="ADAL" clId="{8336DBEA-0A2C-4265-935B-D5B115F71721}" dt="2024-08-08T18:59:45.368" v="10721" actId="208"/>
        <pc:sldMkLst>
          <pc:docMk/>
          <pc:sldMk cId="2343196727" sldId="502"/>
        </pc:sldMkLst>
        <pc:spChg chg="mod">
          <ac:chgData name="Rebecca Fletcher" userId="cd4bf7e7-c7c8-4647-a397-a11edc441371" providerId="ADAL" clId="{8336DBEA-0A2C-4265-935B-D5B115F71721}" dt="2024-08-08T18:34:35.881" v="9824" actId="20577"/>
          <ac:spMkLst>
            <pc:docMk/>
            <pc:sldMk cId="2343196727" sldId="502"/>
            <ac:spMk id="2" creationId="{A0803FF6-D508-26A5-6AA7-0F065F17A036}"/>
          </ac:spMkLst>
        </pc:spChg>
        <pc:spChg chg="mod">
          <ac:chgData name="Rebecca Fletcher" userId="cd4bf7e7-c7c8-4647-a397-a11edc441371" providerId="ADAL" clId="{8336DBEA-0A2C-4265-935B-D5B115F71721}" dt="2024-08-08T18:59:45.368" v="10721" actId="208"/>
          <ac:spMkLst>
            <pc:docMk/>
            <pc:sldMk cId="2343196727" sldId="502"/>
            <ac:spMk id="7" creationId="{76F534F7-AB3D-8A24-A637-4DFAD221CF03}"/>
          </ac:spMkLst>
        </pc:spChg>
        <pc:graphicFrameChg chg="modGraphic">
          <ac:chgData name="Rebecca Fletcher" userId="cd4bf7e7-c7c8-4647-a397-a11edc441371" providerId="ADAL" clId="{8336DBEA-0A2C-4265-935B-D5B115F71721}" dt="2024-08-08T18:17:46.453" v="8310" actId="20577"/>
          <ac:graphicFrameMkLst>
            <pc:docMk/>
            <pc:sldMk cId="2343196727" sldId="502"/>
            <ac:graphicFrameMk id="4" creationId="{B360A339-C7DC-22D3-944A-B25720D8724F}"/>
          </ac:graphicFrameMkLst>
        </pc:graphicFrameChg>
      </pc:sldChg>
      <pc:sldChg chg="delSp modSp del mod delAnim">
        <pc:chgData name="Rebecca Fletcher" userId="cd4bf7e7-c7c8-4647-a397-a11edc441371" providerId="ADAL" clId="{8336DBEA-0A2C-4265-935B-D5B115F71721}" dt="2024-08-08T18:23:49.918" v="8758" actId="47"/>
        <pc:sldMkLst>
          <pc:docMk/>
          <pc:sldMk cId="4222719526" sldId="503"/>
        </pc:sldMkLst>
        <pc:spChg chg="mod">
          <ac:chgData name="Rebecca Fletcher" userId="cd4bf7e7-c7c8-4647-a397-a11edc441371" providerId="ADAL" clId="{8336DBEA-0A2C-4265-935B-D5B115F71721}" dt="2024-08-08T18:11:11.256" v="8095" actId="207"/>
          <ac:spMkLst>
            <pc:docMk/>
            <pc:sldMk cId="4222719526" sldId="503"/>
            <ac:spMk id="3" creationId="{5947BDA0-3EFD-F953-4AFF-245327497BD9}"/>
          </ac:spMkLst>
        </pc:spChg>
        <pc:spChg chg="del mod">
          <ac:chgData name="Rebecca Fletcher" userId="cd4bf7e7-c7c8-4647-a397-a11edc441371" providerId="ADAL" clId="{8336DBEA-0A2C-4265-935B-D5B115F71721}" dt="2024-08-08T18:23:37.590" v="8756" actId="478"/>
          <ac:spMkLst>
            <pc:docMk/>
            <pc:sldMk cId="4222719526" sldId="503"/>
            <ac:spMk id="16" creationId="{6FB720D1-DD6B-1182-F3E1-C21817F8579D}"/>
          </ac:spMkLst>
        </pc:spChg>
        <pc:picChg chg="del mod">
          <ac:chgData name="Rebecca Fletcher" userId="cd4bf7e7-c7c8-4647-a397-a11edc441371" providerId="ADAL" clId="{8336DBEA-0A2C-4265-935B-D5B115F71721}" dt="2024-08-08T18:23:38.849" v="8757" actId="478"/>
          <ac:picMkLst>
            <pc:docMk/>
            <pc:sldMk cId="4222719526" sldId="503"/>
            <ac:picMk id="4" creationId="{A5D3D10D-9A0F-BD7C-B111-2D053EDCFDA0}"/>
          </ac:picMkLst>
        </pc:picChg>
        <pc:picChg chg="del mod">
          <ac:chgData name="Rebecca Fletcher" userId="cd4bf7e7-c7c8-4647-a397-a11edc441371" providerId="ADAL" clId="{8336DBEA-0A2C-4265-935B-D5B115F71721}" dt="2024-08-08T18:10:28.742" v="8084" actId="478"/>
          <ac:picMkLst>
            <pc:docMk/>
            <pc:sldMk cId="4222719526" sldId="503"/>
            <ac:picMk id="15" creationId="{28CA932A-71D1-A703-E680-4C951E243211}"/>
          </ac:picMkLst>
        </pc:picChg>
      </pc:sldChg>
      <pc:sldChg chg="modSp del mod">
        <pc:chgData name="Rebecca Fletcher" userId="cd4bf7e7-c7c8-4647-a397-a11edc441371" providerId="ADAL" clId="{8336DBEA-0A2C-4265-935B-D5B115F71721}" dt="2024-08-08T18:25:51.242" v="8979" actId="47"/>
        <pc:sldMkLst>
          <pc:docMk/>
          <pc:sldMk cId="255560127" sldId="504"/>
        </pc:sldMkLst>
        <pc:spChg chg="mod">
          <ac:chgData name="Rebecca Fletcher" userId="cd4bf7e7-c7c8-4647-a397-a11edc441371" providerId="ADAL" clId="{8336DBEA-0A2C-4265-935B-D5B115F71721}" dt="2024-08-08T18:20:25.378" v="8448" actId="20577"/>
          <ac:spMkLst>
            <pc:docMk/>
            <pc:sldMk cId="255560127" sldId="504"/>
            <ac:spMk id="3" creationId="{5947BDA0-3EFD-F953-4AFF-245327497BD9}"/>
          </ac:spMkLst>
        </pc:spChg>
        <pc:picChg chg="mod">
          <ac:chgData name="Rebecca Fletcher" userId="cd4bf7e7-c7c8-4647-a397-a11edc441371" providerId="ADAL" clId="{8336DBEA-0A2C-4265-935B-D5B115F71721}" dt="2024-08-08T18:14:13.731" v="8283" actId="1076"/>
          <ac:picMkLst>
            <pc:docMk/>
            <pc:sldMk cId="255560127" sldId="504"/>
            <ac:picMk id="2" creationId="{5F78F43B-2AA4-6D86-EF7F-DF420735FED1}"/>
          </ac:picMkLst>
        </pc:picChg>
      </pc:sldChg>
      <pc:sldChg chg="modSp mod">
        <pc:chgData name="Rebecca Fletcher" userId="cd4bf7e7-c7c8-4647-a397-a11edc441371" providerId="ADAL" clId="{8336DBEA-0A2C-4265-935B-D5B115F71721}" dt="2024-08-08T18:59:37.235" v="10719" actId="208"/>
        <pc:sldMkLst>
          <pc:docMk/>
          <pc:sldMk cId="317281181" sldId="505"/>
        </pc:sldMkLst>
        <pc:spChg chg="mod">
          <ac:chgData name="Rebecca Fletcher" userId="cd4bf7e7-c7c8-4647-a397-a11edc441371" providerId="ADAL" clId="{8336DBEA-0A2C-4265-935B-D5B115F71721}" dt="2024-08-08T18:59:37.235" v="10719" actId="208"/>
          <ac:spMkLst>
            <pc:docMk/>
            <pc:sldMk cId="317281181" sldId="505"/>
            <ac:spMk id="7" creationId="{76F534F7-AB3D-8A24-A637-4DFAD221CF03}"/>
          </ac:spMkLst>
        </pc:spChg>
      </pc:sldChg>
      <pc:sldChg chg="delSp modSp mod">
        <pc:chgData name="Rebecca Fletcher" userId="cd4bf7e7-c7c8-4647-a397-a11edc441371" providerId="ADAL" clId="{8336DBEA-0A2C-4265-935B-D5B115F71721}" dt="2024-08-08T18:59:27.207" v="10717" actId="208"/>
        <pc:sldMkLst>
          <pc:docMk/>
          <pc:sldMk cId="691049050" sldId="506"/>
        </pc:sldMkLst>
        <pc:spChg chg="del mod">
          <ac:chgData name="Rebecca Fletcher" userId="cd4bf7e7-c7c8-4647-a397-a11edc441371" providerId="ADAL" clId="{8336DBEA-0A2C-4265-935B-D5B115F71721}" dt="2024-08-08T18:34:31.291" v="9823" actId="478"/>
          <ac:spMkLst>
            <pc:docMk/>
            <pc:sldMk cId="691049050" sldId="506"/>
            <ac:spMk id="2" creationId="{A0803FF6-D508-26A5-6AA7-0F065F17A036}"/>
          </ac:spMkLst>
        </pc:spChg>
        <pc:spChg chg="mod">
          <ac:chgData name="Rebecca Fletcher" userId="cd4bf7e7-c7c8-4647-a397-a11edc441371" providerId="ADAL" clId="{8336DBEA-0A2C-4265-935B-D5B115F71721}" dt="2024-08-08T18:59:27.207" v="10717" actId="208"/>
          <ac:spMkLst>
            <pc:docMk/>
            <pc:sldMk cId="691049050" sldId="506"/>
            <ac:spMk id="7" creationId="{76F534F7-AB3D-8A24-A637-4DFAD221CF03}"/>
          </ac:spMkLst>
        </pc:spChg>
        <pc:graphicFrameChg chg="mod modGraphic">
          <ac:chgData name="Rebecca Fletcher" userId="cd4bf7e7-c7c8-4647-a397-a11edc441371" providerId="ADAL" clId="{8336DBEA-0A2C-4265-935B-D5B115F71721}" dt="2024-08-08T18:32:59.707" v="9758" actId="14100"/>
          <ac:graphicFrameMkLst>
            <pc:docMk/>
            <pc:sldMk cId="691049050" sldId="506"/>
            <ac:graphicFrameMk id="12" creationId="{4DB21378-A928-7023-BD60-8A46C7BA26A3}"/>
          </ac:graphicFrameMkLst>
        </pc:graphicFrameChg>
      </pc:sldChg>
      <pc:sldChg chg="addSp delSp modSp mod">
        <pc:chgData name="Rebecca Fletcher" userId="cd4bf7e7-c7c8-4647-a397-a11edc441371" providerId="ADAL" clId="{8336DBEA-0A2C-4265-935B-D5B115F71721}" dt="2024-08-09T15:29:09.920" v="11606" actId="2711"/>
        <pc:sldMkLst>
          <pc:docMk/>
          <pc:sldMk cId="4095315064" sldId="507"/>
        </pc:sldMkLst>
        <pc:spChg chg="add mod">
          <ac:chgData name="Rebecca Fletcher" userId="cd4bf7e7-c7c8-4647-a397-a11edc441371" providerId="ADAL" clId="{8336DBEA-0A2C-4265-935B-D5B115F71721}" dt="2024-08-08T18:59:06.728" v="10713"/>
          <ac:spMkLst>
            <pc:docMk/>
            <pc:sldMk cId="4095315064" sldId="507"/>
            <ac:spMk id="2" creationId="{4439762E-C2E6-E4E5-A79B-732A73AC6249}"/>
          </ac:spMkLst>
        </pc:spChg>
        <pc:spChg chg="mod">
          <ac:chgData name="Rebecca Fletcher" userId="cd4bf7e7-c7c8-4647-a397-a11edc441371" providerId="ADAL" clId="{8336DBEA-0A2C-4265-935B-D5B115F71721}" dt="2024-08-08T18:48:52.146" v="10580" actId="207"/>
          <ac:spMkLst>
            <pc:docMk/>
            <pc:sldMk cId="4095315064" sldId="507"/>
            <ac:spMk id="3" creationId="{A5FCC388-611F-1904-B929-8124D93C28BA}"/>
          </ac:spMkLst>
        </pc:spChg>
        <pc:spChg chg="del">
          <ac:chgData name="Rebecca Fletcher" userId="cd4bf7e7-c7c8-4647-a397-a11edc441371" providerId="ADAL" clId="{8336DBEA-0A2C-4265-935B-D5B115F71721}" dt="2024-08-08T18:59:06.454" v="10712" actId="478"/>
          <ac:spMkLst>
            <pc:docMk/>
            <pc:sldMk cId="4095315064" sldId="507"/>
            <ac:spMk id="7" creationId="{76F534F7-AB3D-8A24-A637-4DFAD221CF03}"/>
          </ac:spMkLst>
        </pc:spChg>
        <pc:spChg chg="mod">
          <ac:chgData name="Rebecca Fletcher" userId="cd4bf7e7-c7c8-4647-a397-a11edc441371" providerId="ADAL" clId="{8336DBEA-0A2C-4265-935B-D5B115F71721}" dt="2024-08-09T15:29:09.920" v="11606" actId="2711"/>
          <ac:spMkLst>
            <pc:docMk/>
            <pc:sldMk cId="4095315064" sldId="507"/>
            <ac:spMk id="9" creationId="{8AB2505E-DBCF-25BC-CFB2-C8AE0B5612BC}"/>
          </ac:spMkLst>
        </pc:spChg>
        <pc:graphicFrameChg chg="mod modGraphic">
          <ac:chgData name="Rebecca Fletcher" userId="cd4bf7e7-c7c8-4647-a397-a11edc441371" providerId="ADAL" clId="{8336DBEA-0A2C-4265-935B-D5B115F71721}" dt="2024-08-08T18:59:19.105" v="10715" actId="2084"/>
          <ac:graphicFrameMkLst>
            <pc:docMk/>
            <pc:sldMk cId="4095315064" sldId="507"/>
            <ac:graphicFrameMk id="4" creationId="{8DED6E98-D7FB-B0FA-70D4-8F7BE15C2752}"/>
          </ac:graphicFrameMkLst>
        </pc:graphicFrameChg>
        <pc:graphicFrameChg chg="mod modGraphic">
          <ac:chgData name="Rebecca Fletcher" userId="cd4bf7e7-c7c8-4647-a397-a11edc441371" providerId="ADAL" clId="{8336DBEA-0A2C-4265-935B-D5B115F71721}" dt="2024-08-09T15:27:12.158" v="11586"/>
          <ac:graphicFrameMkLst>
            <pc:docMk/>
            <pc:sldMk cId="4095315064" sldId="507"/>
            <ac:graphicFrameMk id="5" creationId="{63424E50-ECB2-038F-47B9-88370354AFE0}"/>
          </ac:graphicFrameMkLst>
        </pc:graphicFrameChg>
      </pc:sldChg>
      <pc:sldChg chg="modSp mod">
        <pc:chgData name="Rebecca Fletcher" userId="cd4bf7e7-c7c8-4647-a397-a11edc441371" providerId="ADAL" clId="{8336DBEA-0A2C-4265-935B-D5B115F71721}" dt="2024-08-09T15:28:46.911" v="11605" actId="20577"/>
        <pc:sldMkLst>
          <pc:docMk/>
          <pc:sldMk cId="2802751387" sldId="508"/>
        </pc:sldMkLst>
        <pc:spChg chg="mod">
          <ac:chgData name="Rebecca Fletcher" userId="cd4bf7e7-c7c8-4647-a397-a11edc441371" providerId="ADAL" clId="{8336DBEA-0A2C-4265-935B-D5B115F71721}" dt="2024-08-09T15:28:16.751" v="11595" actId="5793"/>
          <ac:spMkLst>
            <pc:docMk/>
            <pc:sldMk cId="2802751387" sldId="508"/>
            <ac:spMk id="2" creationId="{007CF19C-E2BD-EC6B-EA8E-AFB5CBF44DD1}"/>
          </ac:spMkLst>
        </pc:spChg>
        <pc:spChg chg="mod">
          <ac:chgData name="Rebecca Fletcher" userId="cd4bf7e7-c7c8-4647-a397-a11edc441371" providerId="ADAL" clId="{8336DBEA-0A2C-4265-935B-D5B115F71721}" dt="2024-08-08T18:58:54.588" v="10710" actId="208"/>
          <ac:spMkLst>
            <pc:docMk/>
            <pc:sldMk cId="2802751387" sldId="508"/>
            <ac:spMk id="7" creationId="{76F534F7-AB3D-8A24-A637-4DFAD221CF03}"/>
          </ac:spMkLst>
        </pc:spChg>
        <pc:graphicFrameChg chg="mod modGraphic">
          <ac:chgData name="Rebecca Fletcher" userId="cd4bf7e7-c7c8-4647-a397-a11edc441371" providerId="ADAL" clId="{8336DBEA-0A2C-4265-935B-D5B115F71721}" dt="2024-08-09T15:28:46.911" v="11605" actId="20577"/>
          <ac:graphicFrameMkLst>
            <pc:docMk/>
            <pc:sldMk cId="2802751387" sldId="508"/>
            <ac:graphicFrameMk id="10" creationId="{69263EB3-39E9-0143-E954-3601ACB426EB}"/>
          </ac:graphicFrameMkLst>
        </pc:graphicFrameChg>
      </pc:sldChg>
      <pc:sldChg chg="addSp delSp modSp mod">
        <pc:chgData name="Rebecca Fletcher" userId="cd4bf7e7-c7c8-4647-a397-a11edc441371" providerId="ADAL" clId="{8336DBEA-0A2C-4265-935B-D5B115F71721}" dt="2024-08-08T18:59:00.041" v="10711" actId="208"/>
        <pc:sldMkLst>
          <pc:docMk/>
          <pc:sldMk cId="3267984724" sldId="509"/>
        </pc:sldMkLst>
        <pc:spChg chg="mod">
          <ac:chgData name="Rebecca Fletcher" userId="cd4bf7e7-c7c8-4647-a397-a11edc441371" providerId="ADAL" clId="{8336DBEA-0A2C-4265-935B-D5B115F71721}" dt="2024-08-08T18:36:51.243" v="10012" actId="6549"/>
          <ac:spMkLst>
            <pc:docMk/>
            <pc:sldMk cId="3267984724" sldId="509"/>
            <ac:spMk id="2" creationId="{007CF19C-E2BD-EC6B-EA8E-AFB5CBF44DD1}"/>
          </ac:spMkLst>
        </pc:spChg>
        <pc:spChg chg="del">
          <ac:chgData name="Rebecca Fletcher" userId="cd4bf7e7-c7c8-4647-a397-a11edc441371" providerId="ADAL" clId="{8336DBEA-0A2C-4265-935B-D5B115F71721}" dt="2024-08-08T18:36:02.402" v="9854" actId="478"/>
          <ac:spMkLst>
            <pc:docMk/>
            <pc:sldMk cId="3267984724" sldId="509"/>
            <ac:spMk id="3" creationId="{9E2E4047-38F4-6B7A-AFC6-B3E3CFA35C7A}"/>
          </ac:spMkLst>
        </pc:spChg>
        <pc:spChg chg="mod">
          <ac:chgData name="Rebecca Fletcher" userId="cd4bf7e7-c7c8-4647-a397-a11edc441371" providerId="ADAL" clId="{8336DBEA-0A2C-4265-935B-D5B115F71721}" dt="2024-08-08T18:59:00.041" v="10711" actId="208"/>
          <ac:spMkLst>
            <pc:docMk/>
            <pc:sldMk cId="3267984724" sldId="509"/>
            <ac:spMk id="7" creationId="{76F534F7-AB3D-8A24-A637-4DFAD221CF03}"/>
          </ac:spMkLst>
        </pc:spChg>
        <pc:picChg chg="del mod">
          <ac:chgData name="Rebecca Fletcher" userId="cd4bf7e7-c7c8-4647-a397-a11edc441371" providerId="ADAL" clId="{8336DBEA-0A2C-4265-935B-D5B115F71721}" dt="2024-08-08T18:36:08.623" v="9856" actId="478"/>
          <ac:picMkLst>
            <pc:docMk/>
            <pc:sldMk cId="3267984724" sldId="509"/>
            <ac:picMk id="4" creationId="{845F8B4B-CFD0-5886-9978-2CD4792EA02F}"/>
          </ac:picMkLst>
        </pc:picChg>
        <pc:picChg chg="add del mod">
          <ac:chgData name="Rebecca Fletcher" userId="cd4bf7e7-c7c8-4647-a397-a11edc441371" providerId="ADAL" clId="{8336DBEA-0A2C-4265-935B-D5B115F71721}" dt="2024-08-08T18:58:44.058" v="10708" actId="478"/>
          <ac:picMkLst>
            <pc:docMk/>
            <pc:sldMk cId="3267984724" sldId="509"/>
            <ac:picMk id="9" creationId="{9BEAD355-1DBA-71A7-52EB-DC1ECBF5A19F}"/>
          </ac:picMkLst>
        </pc:picChg>
      </pc:sldChg>
      <pc:sldChg chg="modSp del mod">
        <pc:chgData name="Rebecca Fletcher" userId="cd4bf7e7-c7c8-4647-a397-a11edc441371" providerId="ADAL" clId="{8336DBEA-0A2C-4265-935B-D5B115F71721}" dt="2024-08-08T18:38:51.972" v="10108" actId="47"/>
        <pc:sldMkLst>
          <pc:docMk/>
          <pc:sldMk cId="127403315" sldId="510"/>
        </pc:sldMkLst>
        <pc:spChg chg="mod">
          <ac:chgData name="Rebecca Fletcher" userId="cd4bf7e7-c7c8-4647-a397-a11edc441371" providerId="ADAL" clId="{8336DBEA-0A2C-4265-935B-D5B115F71721}" dt="2024-08-08T18:38:34.792" v="10107" actId="20577"/>
          <ac:spMkLst>
            <pc:docMk/>
            <pc:sldMk cId="127403315" sldId="510"/>
            <ac:spMk id="5" creationId="{E9A27377-1721-4A91-B778-6668F6DA6F50}"/>
          </ac:spMkLst>
        </pc:spChg>
      </pc:sldChg>
      <pc:sldChg chg="addSp delSp modSp mod">
        <pc:chgData name="Rebecca Fletcher" userId="cd4bf7e7-c7c8-4647-a397-a11edc441371" providerId="ADAL" clId="{8336DBEA-0A2C-4265-935B-D5B115F71721}" dt="2024-08-09T15:23:09.256" v="11307" actId="20577"/>
        <pc:sldMkLst>
          <pc:docMk/>
          <pc:sldMk cId="551453424" sldId="511"/>
        </pc:sldMkLst>
        <pc:spChg chg="add mod">
          <ac:chgData name="Rebecca Fletcher" userId="cd4bf7e7-c7c8-4647-a397-a11edc441371" providerId="ADAL" clId="{8336DBEA-0A2C-4265-935B-D5B115F71721}" dt="2024-08-08T17:33:27.628" v="6724" actId="14100"/>
          <ac:spMkLst>
            <pc:docMk/>
            <pc:sldMk cId="551453424" sldId="511"/>
            <ac:spMk id="3" creationId="{80B50B58-ED65-8793-E651-B1A39686EECC}"/>
          </ac:spMkLst>
        </pc:spChg>
        <pc:spChg chg="mod">
          <ac:chgData name="Rebecca Fletcher" userId="cd4bf7e7-c7c8-4647-a397-a11edc441371" providerId="ADAL" clId="{8336DBEA-0A2C-4265-935B-D5B115F71721}" dt="2024-08-08T19:00:50.634" v="10737" actId="208"/>
          <ac:spMkLst>
            <pc:docMk/>
            <pc:sldMk cId="551453424" sldId="511"/>
            <ac:spMk id="4" creationId="{7AA78272-0FDA-C631-4534-4A1648DD89C3}"/>
          </ac:spMkLst>
        </pc:spChg>
        <pc:spChg chg="add mod">
          <ac:chgData name="Rebecca Fletcher" userId="cd4bf7e7-c7c8-4647-a397-a11edc441371" providerId="ADAL" clId="{8336DBEA-0A2C-4265-935B-D5B115F71721}" dt="2024-08-08T17:35:58.325" v="6753" actId="1076"/>
          <ac:spMkLst>
            <pc:docMk/>
            <pc:sldMk cId="551453424" sldId="511"/>
            <ac:spMk id="6" creationId="{D0076C3C-C920-1640-86CB-A7E061B9303D}"/>
          </ac:spMkLst>
        </pc:spChg>
        <pc:spChg chg="add mod">
          <ac:chgData name="Rebecca Fletcher" userId="cd4bf7e7-c7c8-4647-a397-a11edc441371" providerId="ADAL" clId="{8336DBEA-0A2C-4265-935B-D5B115F71721}" dt="2024-08-08T17:36:10.248" v="6756" actId="1076"/>
          <ac:spMkLst>
            <pc:docMk/>
            <pc:sldMk cId="551453424" sldId="511"/>
            <ac:spMk id="7" creationId="{45F1E0BF-26CC-5AD0-4F6A-A40CD93D09A0}"/>
          </ac:spMkLst>
        </pc:spChg>
        <pc:spChg chg="add mod">
          <ac:chgData name="Rebecca Fletcher" userId="cd4bf7e7-c7c8-4647-a397-a11edc441371" providerId="ADAL" clId="{8336DBEA-0A2C-4265-935B-D5B115F71721}" dt="2024-08-08T17:36:35.995" v="6763" actId="1076"/>
          <ac:spMkLst>
            <pc:docMk/>
            <pc:sldMk cId="551453424" sldId="511"/>
            <ac:spMk id="8" creationId="{575150BA-4328-011E-1B6C-FEC067CF73E8}"/>
          </ac:spMkLst>
        </pc:spChg>
        <pc:spChg chg="add mod">
          <ac:chgData name="Rebecca Fletcher" userId="cd4bf7e7-c7c8-4647-a397-a11edc441371" providerId="ADAL" clId="{8336DBEA-0A2C-4265-935B-D5B115F71721}" dt="2024-08-08T17:36:52.870" v="6765" actId="1076"/>
          <ac:spMkLst>
            <pc:docMk/>
            <pc:sldMk cId="551453424" sldId="511"/>
            <ac:spMk id="9" creationId="{F820F9AD-7498-223A-6310-E5D3F69CD529}"/>
          </ac:spMkLst>
        </pc:spChg>
        <pc:spChg chg="add mod">
          <ac:chgData name="Rebecca Fletcher" userId="cd4bf7e7-c7c8-4647-a397-a11edc441371" providerId="ADAL" clId="{8336DBEA-0A2C-4265-935B-D5B115F71721}" dt="2024-08-08T17:37:00.627" v="6767" actId="1076"/>
          <ac:spMkLst>
            <pc:docMk/>
            <pc:sldMk cId="551453424" sldId="511"/>
            <ac:spMk id="10" creationId="{76361E69-A618-3CB3-07AB-2EBDCFDC67BA}"/>
          </ac:spMkLst>
        </pc:spChg>
        <pc:spChg chg="add mod">
          <ac:chgData name="Rebecca Fletcher" userId="cd4bf7e7-c7c8-4647-a397-a11edc441371" providerId="ADAL" clId="{8336DBEA-0A2C-4265-935B-D5B115F71721}" dt="2024-08-08T17:36:02.001" v="6754" actId="1076"/>
          <ac:spMkLst>
            <pc:docMk/>
            <pc:sldMk cId="551453424" sldId="511"/>
            <ac:spMk id="11" creationId="{0FD76CB8-27C1-96CE-9A75-2D0CCB719565}"/>
          </ac:spMkLst>
        </pc:spChg>
        <pc:spChg chg="add mod">
          <ac:chgData name="Rebecca Fletcher" userId="cd4bf7e7-c7c8-4647-a397-a11edc441371" providerId="ADAL" clId="{8336DBEA-0A2C-4265-935B-D5B115F71721}" dt="2024-08-08T17:36:26.377" v="6761" actId="1076"/>
          <ac:spMkLst>
            <pc:docMk/>
            <pc:sldMk cId="551453424" sldId="511"/>
            <ac:spMk id="12" creationId="{1202CB52-6968-D5B1-B500-4AF7A9E059D9}"/>
          </ac:spMkLst>
        </pc:spChg>
        <pc:spChg chg="add mod">
          <ac:chgData name="Rebecca Fletcher" userId="cd4bf7e7-c7c8-4647-a397-a11edc441371" providerId="ADAL" clId="{8336DBEA-0A2C-4265-935B-D5B115F71721}" dt="2024-08-08T17:36:38.795" v="6764" actId="1076"/>
          <ac:spMkLst>
            <pc:docMk/>
            <pc:sldMk cId="551453424" sldId="511"/>
            <ac:spMk id="13" creationId="{8D890CEF-965A-9287-E113-57202D0C8A81}"/>
          </ac:spMkLst>
        </pc:spChg>
        <pc:spChg chg="add mod">
          <ac:chgData name="Rebecca Fletcher" userId="cd4bf7e7-c7c8-4647-a397-a11edc441371" providerId="ADAL" clId="{8336DBEA-0A2C-4265-935B-D5B115F71721}" dt="2024-08-08T17:36:56.824" v="6766" actId="1076"/>
          <ac:spMkLst>
            <pc:docMk/>
            <pc:sldMk cId="551453424" sldId="511"/>
            <ac:spMk id="14" creationId="{8B31FC8E-0218-82FC-C2AC-DC9CB92F2476}"/>
          </ac:spMkLst>
        </pc:spChg>
        <pc:spChg chg="add mod">
          <ac:chgData name="Rebecca Fletcher" userId="cd4bf7e7-c7c8-4647-a397-a11edc441371" providerId="ADAL" clId="{8336DBEA-0A2C-4265-935B-D5B115F71721}" dt="2024-08-08T17:37:04.494" v="6768" actId="1076"/>
          <ac:spMkLst>
            <pc:docMk/>
            <pc:sldMk cId="551453424" sldId="511"/>
            <ac:spMk id="15" creationId="{24EFACAF-E7A6-354A-1133-DD368ABBD0F5}"/>
          </ac:spMkLst>
        </pc:spChg>
        <pc:spChg chg="add mod">
          <ac:chgData name="Rebecca Fletcher" userId="cd4bf7e7-c7c8-4647-a397-a11edc441371" providerId="ADAL" clId="{8336DBEA-0A2C-4265-935B-D5B115F71721}" dt="2024-08-08T17:35:36.300" v="6749" actId="14100"/>
          <ac:spMkLst>
            <pc:docMk/>
            <pc:sldMk cId="551453424" sldId="511"/>
            <ac:spMk id="16" creationId="{89528D03-8C06-5A7E-1905-D3E6E756091D}"/>
          </ac:spMkLst>
        </pc:spChg>
        <pc:spChg chg="add mod">
          <ac:chgData name="Rebecca Fletcher" userId="cd4bf7e7-c7c8-4647-a397-a11edc441371" providerId="ADAL" clId="{8336DBEA-0A2C-4265-935B-D5B115F71721}" dt="2024-08-08T17:37:43.918" v="6772" actId="1076"/>
          <ac:spMkLst>
            <pc:docMk/>
            <pc:sldMk cId="551453424" sldId="511"/>
            <ac:spMk id="17" creationId="{8E22526A-53CB-EC85-C8F9-75C9506A1E35}"/>
          </ac:spMkLst>
        </pc:spChg>
        <pc:spChg chg="add mod">
          <ac:chgData name="Rebecca Fletcher" userId="cd4bf7e7-c7c8-4647-a397-a11edc441371" providerId="ADAL" clId="{8336DBEA-0A2C-4265-935B-D5B115F71721}" dt="2024-08-08T17:37:43.918" v="6772" actId="1076"/>
          <ac:spMkLst>
            <pc:docMk/>
            <pc:sldMk cId="551453424" sldId="511"/>
            <ac:spMk id="18" creationId="{0F8125C1-0225-46CE-E846-BB6FF266E63D}"/>
          </ac:spMkLst>
        </pc:spChg>
        <pc:spChg chg="add mod">
          <ac:chgData name="Rebecca Fletcher" userId="cd4bf7e7-c7c8-4647-a397-a11edc441371" providerId="ADAL" clId="{8336DBEA-0A2C-4265-935B-D5B115F71721}" dt="2024-08-08T17:37:34.956" v="6771" actId="1076"/>
          <ac:spMkLst>
            <pc:docMk/>
            <pc:sldMk cId="551453424" sldId="511"/>
            <ac:spMk id="20" creationId="{C6207486-DA17-6E57-F058-7132E615C687}"/>
          </ac:spMkLst>
        </pc:spChg>
        <pc:spChg chg="add mod">
          <ac:chgData name="Rebecca Fletcher" userId="cd4bf7e7-c7c8-4647-a397-a11edc441371" providerId="ADAL" clId="{8336DBEA-0A2C-4265-935B-D5B115F71721}" dt="2024-08-08T17:37:34.956" v="6771" actId="1076"/>
          <ac:spMkLst>
            <pc:docMk/>
            <pc:sldMk cId="551453424" sldId="511"/>
            <ac:spMk id="21" creationId="{6B5DC24D-7B0B-DB94-FFAA-82C7F7D383AC}"/>
          </ac:spMkLst>
        </pc:spChg>
        <pc:spChg chg="add mod">
          <ac:chgData name="Rebecca Fletcher" userId="cd4bf7e7-c7c8-4647-a397-a11edc441371" providerId="ADAL" clId="{8336DBEA-0A2C-4265-935B-D5B115F71721}" dt="2024-08-08T17:37:21.228" v="6770" actId="1076"/>
          <ac:spMkLst>
            <pc:docMk/>
            <pc:sldMk cId="551453424" sldId="511"/>
            <ac:spMk id="22" creationId="{1BBF4E9C-8E22-F7A5-02A1-35DBBFBE1327}"/>
          </ac:spMkLst>
        </pc:spChg>
        <pc:spChg chg="add mod">
          <ac:chgData name="Rebecca Fletcher" userId="cd4bf7e7-c7c8-4647-a397-a11edc441371" providerId="ADAL" clId="{8336DBEA-0A2C-4265-935B-D5B115F71721}" dt="2024-08-08T17:37:21.228" v="6770" actId="1076"/>
          <ac:spMkLst>
            <pc:docMk/>
            <pc:sldMk cId="551453424" sldId="511"/>
            <ac:spMk id="23" creationId="{1A6DB45C-4E05-1351-F171-0D5610AE4815}"/>
          </ac:spMkLst>
        </pc:spChg>
        <pc:spChg chg="add mod">
          <ac:chgData name="Rebecca Fletcher" userId="cd4bf7e7-c7c8-4647-a397-a11edc441371" providerId="ADAL" clId="{8336DBEA-0A2C-4265-935B-D5B115F71721}" dt="2024-08-08T17:37:14.719" v="6769" actId="1076"/>
          <ac:spMkLst>
            <pc:docMk/>
            <pc:sldMk cId="551453424" sldId="511"/>
            <ac:spMk id="24" creationId="{B84D9206-20D7-6ED5-06EF-B0F35E100F0F}"/>
          </ac:spMkLst>
        </pc:spChg>
        <pc:spChg chg="add mod">
          <ac:chgData name="Rebecca Fletcher" userId="cd4bf7e7-c7c8-4647-a397-a11edc441371" providerId="ADAL" clId="{8336DBEA-0A2C-4265-935B-D5B115F71721}" dt="2024-08-09T15:23:09.256" v="11307" actId="20577"/>
          <ac:spMkLst>
            <pc:docMk/>
            <pc:sldMk cId="551453424" sldId="511"/>
            <ac:spMk id="25" creationId="{10AF5AB8-4106-445A-E3EE-4C4A08C88A5F}"/>
          </ac:spMkLst>
        </pc:spChg>
        <pc:picChg chg="del">
          <ac:chgData name="Rebecca Fletcher" userId="cd4bf7e7-c7c8-4647-a397-a11edc441371" providerId="ADAL" clId="{8336DBEA-0A2C-4265-935B-D5B115F71721}" dt="2024-08-08T17:32:29.640" v="6709" actId="478"/>
          <ac:picMkLst>
            <pc:docMk/>
            <pc:sldMk cId="551453424" sldId="511"/>
            <ac:picMk id="2" creationId="{81BB8EA0-0559-4B5E-32B6-DACE7AB77CA5}"/>
          </ac:picMkLst>
        </pc:picChg>
      </pc:sldChg>
      <pc:sldChg chg="addSp delSp modSp del mod">
        <pc:chgData name="Rebecca Fletcher" userId="cd4bf7e7-c7c8-4647-a397-a11edc441371" providerId="ADAL" clId="{8336DBEA-0A2C-4265-935B-D5B115F71721}" dt="2024-08-08T18:57:40.071" v="10697" actId="47"/>
        <pc:sldMkLst>
          <pc:docMk/>
          <pc:sldMk cId="1129314" sldId="512"/>
        </pc:sldMkLst>
        <pc:spChg chg="del mod">
          <ac:chgData name="Rebecca Fletcher" userId="cd4bf7e7-c7c8-4647-a397-a11edc441371" providerId="ADAL" clId="{8336DBEA-0A2C-4265-935B-D5B115F71721}" dt="2024-08-08T18:53:31.176" v="10638" actId="478"/>
          <ac:spMkLst>
            <pc:docMk/>
            <pc:sldMk cId="1129314" sldId="512"/>
            <ac:spMk id="2" creationId="{00000000-0000-0000-0000-000000000000}"/>
          </ac:spMkLst>
        </pc:spChg>
        <pc:spChg chg="del">
          <ac:chgData name="Rebecca Fletcher" userId="cd4bf7e7-c7c8-4647-a397-a11edc441371" providerId="ADAL" clId="{8336DBEA-0A2C-4265-935B-D5B115F71721}" dt="2024-08-08T18:51:41.543" v="10590" actId="478"/>
          <ac:spMkLst>
            <pc:docMk/>
            <pc:sldMk cId="1129314" sldId="512"/>
            <ac:spMk id="3" creationId="{4C61F207-7C63-00C8-71AA-8C7AAD771B6C}"/>
          </ac:spMkLst>
        </pc:spChg>
        <pc:spChg chg="del">
          <ac:chgData name="Rebecca Fletcher" userId="cd4bf7e7-c7c8-4647-a397-a11edc441371" providerId="ADAL" clId="{8336DBEA-0A2C-4265-935B-D5B115F71721}" dt="2024-08-08T18:51:41.103" v="10589" actId="478"/>
          <ac:spMkLst>
            <pc:docMk/>
            <pc:sldMk cId="1129314" sldId="512"/>
            <ac:spMk id="4" creationId="{F09EBE0E-FFF4-5BD8-F41F-12F3DB6338A7}"/>
          </ac:spMkLst>
        </pc:spChg>
        <pc:spChg chg="del mod">
          <ac:chgData name="Rebecca Fletcher" userId="cd4bf7e7-c7c8-4647-a397-a11edc441371" providerId="ADAL" clId="{8336DBEA-0A2C-4265-935B-D5B115F71721}" dt="2024-08-08T18:51:37.123" v="10587" actId="478"/>
          <ac:spMkLst>
            <pc:docMk/>
            <pc:sldMk cId="1129314" sldId="512"/>
            <ac:spMk id="5" creationId="{91BA7DA1-FD68-7E81-FFA0-0DB39077BC1E}"/>
          </ac:spMkLst>
        </pc:spChg>
        <pc:spChg chg="add mod">
          <ac:chgData name="Rebecca Fletcher" userId="cd4bf7e7-c7c8-4647-a397-a11edc441371" providerId="ADAL" clId="{8336DBEA-0A2C-4265-935B-D5B115F71721}" dt="2024-08-08T18:55:21.168" v="10689" actId="14100"/>
          <ac:spMkLst>
            <pc:docMk/>
            <pc:sldMk cId="1129314" sldId="512"/>
            <ac:spMk id="9" creationId="{50772096-96F3-FEE1-9FC8-915EB9CAFC37}"/>
          </ac:spMkLst>
        </pc:spChg>
        <pc:spChg chg="add mod">
          <ac:chgData name="Rebecca Fletcher" userId="cd4bf7e7-c7c8-4647-a397-a11edc441371" providerId="ADAL" clId="{8336DBEA-0A2C-4265-935B-D5B115F71721}" dt="2024-08-08T18:55:17.557" v="10680" actId="1076"/>
          <ac:spMkLst>
            <pc:docMk/>
            <pc:sldMk cId="1129314" sldId="512"/>
            <ac:spMk id="10" creationId="{E413C190-2A49-6CD0-EA22-F237C6A97388}"/>
          </ac:spMkLst>
        </pc:spChg>
        <pc:spChg chg="add del mod">
          <ac:chgData name="Rebecca Fletcher" userId="cd4bf7e7-c7c8-4647-a397-a11edc441371" providerId="ADAL" clId="{8336DBEA-0A2C-4265-935B-D5B115F71721}" dt="2024-08-08T18:53:32.992" v="10639" actId="478"/>
          <ac:spMkLst>
            <pc:docMk/>
            <pc:sldMk cId="1129314" sldId="512"/>
            <ac:spMk id="14" creationId="{80DD09D2-991E-DCB3-CD39-3D0753CA5769}"/>
          </ac:spMkLst>
        </pc:spChg>
        <pc:spChg chg="add del mod">
          <ac:chgData name="Rebecca Fletcher" userId="cd4bf7e7-c7c8-4647-a397-a11edc441371" providerId="ADAL" clId="{8336DBEA-0A2C-4265-935B-D5B115F71721}" dt="2024-08-08T18:55:15.232" v="10673" actId="478"/>
          <ac:spMkLst>
            <pc:docMk/>
            <pc:sldMk cId="1129314" sldId="512"/>
            <ac:spMk id="15" creationId="{8D7FCC53-5D8A-E4ED-D42E-57AF0DD5039F}"/>
          </ac:spMkLst>
        </pc:spChg>
        <pc:picChg chg="add mod ord">
          <ac:chgData name="Rebecca Fletcher" userId="cd4bf7e7-c7c8-4647-a397-a11edc441371" providerId="ADAL" clId="{8336DBEA-0A2C-4265-935B-D5B115F71721}" dt="2024-08-08T18:55:21.516" v="10691" actId="1076"/>
          <ac:picMkLst>
            <pc:docMk/>
            <pc:sldMk cId="1129314" sldId="512"/>
            <ac:picMk id="6" creationId="{3788CB81-768E-1470-A563-0B781023DD7B}"/>
          </ac:picMkLst>
        </pc:picChg>
        <pc:picChg chg="add del mod">
          <ac:chgData name="Rebecca Fletcher" userId="cd4bf7e7-c7c8-4647-a397-a11edc441371" providerId="ADAL" clId="{8336DBEA-0A2C-4265-935B-D5B115F71721}" dt="2024-08-08T18:53:51.835" v="10644" actId="478"/>
          <ac:picMkLst>
            <pc:docMk/>
            <pc:sldMk cId="1129314" sldId="512"/>
            <ac:picMk id="7" creationId="{7014170F-B809-9CF9-A112-1A53E64AD97A}"/>
          </ac:picMkLst>
        </pc:picChg>
        <pc:picChg chg="add mod">
          <ac:chgData name="Rebecca Fletcher" userId="cd4bf7e7-c7c8-4647-a397-a11edc441371" providerId="ADAL" clId="{8336DBEA-0A2C-4265-935B-D5B115F71721}" dt="2024-08-08T18:55:16.775" v="10676" actId="14100"/>
          <ac:picMkLst>
            <pc:docMk/>
            <pc:sldMk cId="1129314" sldId="512"/>
            <ac:picMk id="8" creationId="{83BA965C-26FE-FADD-1794-1F31CC0A23D6}"/>
          </ac:picMkLst>
        </pc:picChg>
        <pc:picChg chg="add del mod">
          <ac:chgData name="Rebecca Fletcher" userId="cd4bf7e7-c7c8-4647-a397-a11edc441371" providerId="ADAL" clId="{8336DBEA-0A2C-4265-935B-D5B115F71721}" dt="2024-08-08T18:55:20.587" v="10686" actId="478"/>
          <ac:picMkLst>
            <pc:docMk/>
            <pc:sldMk cId="1129314" sldId="512"/>
            <ac:picMk id="11" creationId="{8EDB056A-6ECE-C799-4E12-70411AC4234B}"/>
          </ac:picMkLst>
        </pc:picChg>
        <pc:picChg chg="add del mod">
          <ac:chgData name="Rebecca Fletcher" userId="cd4bf7e7-c7c8-4647-a397-a11edc441371" providerId="ADAL" clId="{8336DBEA-0A2C-4265-935B-D5B115F71721}" dt="2024-08-08T18:55:21.310" v="10690" actId="1076"/>
          <ac:picMkLst>
            <pc:docMk/>
            <pc:sldMk cId="1129314" sldId="512"/>
            <ac:picMk id="12" creationId="{7DCD9ECB-8B5B-2D48-CFDD-99E88FCFB193}"/>
          </ac:picMkLst>
        </pc:picChg>
      </pc:sldChg>
      <pc:sldChg chg="delSp modSp add mod ord">
        <pc:chgData name="Rebecca Fletcher" userId="cd4bf7e7-c7c8-4647-a397-a11edc441371" providerId="ADAL" clId="{8336DBEA-0A2C-4265-935B-D5B115F71721}" dt="2024-08-09T15:22:43.887" v="11306" actId="113"/>
        <pc:sldMkLst>
          <pc:docMk/>
          <pc:sldMk cId="4030205267" sldId="513"/>
        </pc:sldMkLst>
        <pc:spChg chg="del mod">
          <ac:chgData name="Rebecca Fletcher" userId="cd4bf7e7-c7c8-4647-a397-a11edc441371" providerId="ADAL" clId="{8336DBEA-0A2C-4265-935B-D5B115F71721}" dt="2024-08-08T18:44:30.441" v="10517" actId="478"/>
          <ac:spMkLst>
            <pc:docMk/>
            <pc:sldMk cId="4030205267" sldId="513"/>
            <ac:spMk id="3" creationId="{44CBD23D-BF07-3848-6267-8F3F3BEB284E}"/>
          </ac:spMkLst>
        </pc:spChg>
        <pc:spChg chg="del">
          <ac:chgData name="Rebecca Fletcher" userId="cd4bf7e7-c7c8-4647-a397-a11edc441371" providerId="ADAL" clId="{8336DBEA-0A2C-4265-935B-D5B115F71721}" dt="2024-08-08T18:44:28.831" v="10516" actId="478"/>
          <ac:spMkLst>
            <pc:docMk/>
            <pc:sldMk cId="4030205267" sldId="513"/>
            <ac:spMk id="4" creationId="{681D70C2-3949-9818-BAA2-3F53B45D14A5}"/>
          </ac:spMkLst>
        </pc:spChg>
        <pc:spChg chg="mod">
          <ac:chgData name="Rebecca Fletcher" userId="cd4bf7e7-c7c8-4647-a397-a11edc441371" providerId="ADAL" clId="{8336DBEA-0A2C-4265-935B-D5B115F71721}" dt="2024-08-09T15:22:43.887" v="11306" actId="113"/>
          <ac:spMkLst>
            <pc:docMk/>
            <pc:sldMk cId="4030205267" sldId="513"/>
            <ac:spMk id="5" creationId="{E9A27377-1721-4A91-B778-6668F6DA6F50}"/>
          </ac:spMkLst>
        </pc:spChg>
        <pc:spChg chg="mod">
          <ac:chgData name="Rebecca Fletcher" userId="cd4bf7e7-c7c8-4647-a397-a11edc441371" providerId="ADAL" clId="{8336DBEA-0A2C-4265-935B-D5B115F71721}" dt="2024-08-08T19:01:15.011" v="10743" actId="208"/>
          <ac:spMkLst>
            <pc:docMk/>
            <pc:sldMk cId="4030205267" sldId="513"/>
            <ac:spMk id="7" creationId="{00B0728E-BC4C-CD9A-AB53-6FC9B60D845D}"/>
          </ac:spMkLst>
        </pc:spChg>
      </pc:sldChg>
      <pc:sldChg chg="add del">
        <pc:chgData name="Rebecca Fletcher" userId="cd4bf7e7-c7c8-4647-a397-a11edc441371" providerId="ADAL" clId="{8336DBEA-0A2C-4265-935B-D5B115F71721}" dt="2024-08-08T16:05:33.027" v="1688" actId="47"/>
        <pc:sldMkLst>
          <pc:docMk/>
          <pc:sldMk cId="4292235199" sldId="513"/>
        </pc:sldMkLst>
      </pc:sldChg>
      <pc:sldChg chg="addSp delSp modSp add mod">
        <pc:chgData name="Rebecca Fletcher" userId="cd4bf7e7-c7c8-4647-a397-a11edc441371" providerId="ADAL" clId="{8336DBEA-0A2C-4265-935B-D5B115F71721}" dt="2024-08-09T02:49:52.676" v="10934" actId="20577"/>
        <pc:sldMkLst>
          <pc:docMk/>
          <pc:sldMk cId="398064040" sldId="514"/>
        </pc:sldMkLst>
        <pc:spChg chg="del">
          <ac:chgData name="Rebecca Fletcher" userId="cd4bf7e7-c7c8-4647-a397-a11edc441371" providerId="ADAL" clId="{8336DBEA-0A2C-4265-935B-D5B115F71721}" dt="2024-08-08T17:20:40.553" v="6113" actId="478"/>
          <ac:spMkLst>
            <pc:docMk/>
            <pc:sldMk cId="398064040" sldId="514"/>
            <ac:spMk id="3" creationId="{44CBD23D-BF07-3848-6267-8F3F3BEB284E}"/>
          </ac:spMkLst>
        </pc:spChg>
        <pc:spChg chg="del">
          <ac:chgData name="Rebecca Fletcher" userId="cd4bf7e7-c7c8-4647-a397-a11edc441371" providerId="ADAL" clId="{8336DBEA-0A2C-4265-935B-D5B115F71721}" dt="2024-08-08T17:20:38.586" v="6112" actId="478"/>
          <ac:spMkLst>
            <pc:docMk/>
            <pc:sldMk cId="398064040" sldId="514"/>
            <ac:spMk id="4" creationId="{681D70C2-3949-9818-BAA2-3F53B45D14A5}"/>
          </ac:spMkLst>
        </pc:spChg>
        <pc:spChg chg="del mod">
          <ac:chgData name="Rebecca Fletcher" userId="cd4bf7e7-c7c8-4647-a397-a11edc441371" providerId="ADAL" clId="{8336DBEA-0A2C-4265-935B-D5B115F71721}" dt="2024-08-08T17:29:30.489" v="6576" actId="478"/>
          <ac:spMkLst>
            <pc:docMk/>
            <pc:sldMk cId="398064040" sldId="514"/>
            <ac:spMk id="5" creationId="{E9A27377-1721-4A91-B778-6668F6DA6F50}"/>
          </ac:spMkLst>
        </pc:spChg>
        <pc:spChg chg="mod">
          <ac:chgData name="Rebecca Fletcher" userId="cd4bf7e7-c7c8-4647-a397-a11edc441371" providerId="ADAL" clId="{8336DBEA-0A2C-4265-935B-D5B115F71721}" dt="2024-08-08T19:01:06.776" v="10741" actId="208"/>
          <ac:spMkLst>
            <pc:docMk/>
            <pc:sldMk cId="398064040" sldId="514"/>
            <ac:spMk id="7" creationId="{00B0728E-BC4C-CD9A-AB53-6FC9B60D845D}"/>
          </ac:spMkLst>
        </pc:spChg>
        <pc:spChg chg="add mod">
          <ac:chgData name="Rebecca Fletcher" userId="cd4bf7e7-c7c8-4647-a397-a11edc441371" providerId="ADAL" clId="{8336DBEA-0A2C-4265-935B-D5B115F71721}" dt="2024-08-09T02:49:52.676" v="10934" actId="20577"/>
          <ac:spMkLst>
            <pc:docMk/>
            <pc:sldMk cId="398064040" sldId="514"/>
            <ac:spMk id="9" creationId="{1C7362BF-20A7-EFF7-3285-F8EA463B1796}"/>
          </ac:spMkLst>
        </pc:spChg>
        <pc:spChg chg="add del mod">
          <ac:chgData name="Rebecca Fletcher" userId="cd4bf7e7-c7c8-4647-a397-a11edc441371" providerId="ADAL" clId="{8336DBEA-0A2C-4265-935B-D5B115F71721}" dt="2024-08-08T17:29:34.045" v="6577" actId="478"/>
          <ac:spMkLst>
            <pc:docMk/>
            <pc:sldMk cId="398064040" sldId="514"/>
            <ac:spMk id="11" creationId="{AC84FA28-C5CB-784D-5D97-3437F8A09501}"/>
          </ac:spMkLst>
        </pc:spChg>
        <pc:picChg chg="add mod">
          <ac:chgData name="Rebecca Fletcher" userId="cd4bf7e7-c7c8-4647-a397-a11edc441371" providerId="ADAL" clId="{8336DBEA-0A2C-4265-935B-D5B115F71721}" dt="2024-08-08T17:31:48.267" v="6706" actId="14100"/>
          <ac:picMkLst>
            <pc:docMk/>
            <pc:sldMk cId="398064040" sldId="514"/>
            <ac:picMk id="2" creationId="{4AE56DFF-4698-ABFA-EB71-1231D255A87F}"/>
          </ac:picMkLst>
        </pc:picChg>
        <pc:picChg chg="add mod">
          <ac:chgData name="Rebecca Fletcher" userId="cd4bf7e7-c7c8-4647-a397-a11edc441371" providerId="ADAL" clId="{8336DBEA-0A2C-4265-935B-D5B115F71721}" dt="2024-08-08T17:31:52.701" v="6707" actId="1076"/>
          <ac:picMkLst>
            <pc:docMk/>
            <pc:sldMk cId="398064040" sldId="514"/>
            <ac:picMk id="2050" creationId="{9F1A4237-DEE1-D9AE-06D1-5EC7DA9CAC1C}"/>
          </ac:picMkLst>
        </pc:picChg>
        <pc:picChg chg="add mod">
          <ac:chgData name="Rebecca Fletcher" userId="cd4bf7e7-c7c8-4647-a397-a11edc441371" providerId="ADAL" clId="{8336DBEA-0A2C-4265-935B-D5B115F71721}" dt="2024-08-08T17:31:45.614" v="6705" actId="1076"/>
          <ac:picMkLst>
            <pc:docMk/>
            <pc:sldMk cId="398064040" sldId="514"/>
            <ac:picMk id="2052" creationId="{00A96534-7E37-79E9-D36A-5E24E547FA4D}"/>
          </ac:picMkLst>
        </pc:picChg>
      </pc:sldChg>
      <pc:sldChg chg="modSp add mod">
        <pc:chgData name="Rebecca Fletcher" userId="cd4bf7e7-c7c8-4647-a397-a11edc441371" providerId="ADAL" clId="{8336DBEA-0A2C-4265-935B-D5B115F71721}" dt="2024-08-09T15:30:13.137" v="11685" actId="113"/>
        <pc:sldMkLst>
          <pc:docMk/>
          <pc:sldMk cId="3986334955" sldId="515"/>
        </pc:sldMkLst>
        <pc:spChg chg="mod">
          <ac:chgData name="Rebecca Fletcher" userId="cd4bf7e7-c7c8-4647-a397-a11edc441371" providerId="ADAL" clId="{8336DBEA-0A2C-4265-935B-D5B115F71721}" dt="2024-08-09T15:30:13.137" v="11685" actId="113"/>
          <ac:spMkLst>
            <pc:docMk/>
            <pc:sldMk cId="3986334955" sldId="515"/>
            <ac:spMk id="2" creationId="{005F6CC0-6A9C-D63E-24F1-4112AFAF9D74}"/>
          </ac:spMkLst>
        </pc:spChg>
        <pc:spChg chg="mod">
          <ac:chgData name="Rebecca Fletcher" userId="cd4bf7e7-c7c8-4647-a397-a11edc441371" providerId="ADAL" clId="{8336DBEA-0A2C-4265-935B-D5B115F71721}" dt="2024-08-08T18:59:53.539" v="10723" actId="208"/>
          <ac:spMkLst>
            <pc:docMk/>
            <pc:sldMk cId="3986334955" sldId="515"/>
            <ac:spMk id="7" creationId="{76F534F7-AB3D-8A24-A637-4DFAD221CF03}"/>
          </ac:spMkLst>
        </pc:spChg>
      </pc:sldChg>
      <pc:sldMasterChg chg="delSldLayout modSldLayout">
        <pc:chgData name="Rebecca Fletcher" userId="cd4bf7e7-c7c8-4647-a397-a11edc441371" providerId="ADAL" clId="{8336DBEA-0A2C-4265-935B-D5B115F71721}" dt="2024-08-08T18:57:40.071" v="10697" actId="47"/>
        <pc:sldMasterMkLst>
          <pc:docMk/>
          <pc:sldMasterMk cId="294294898" sldId="2147483676"/>
        </pc:sldMasterMkLst>
        <pc:sldLayoutChg chg="addSp delSp del mod">
          <pc:chgData name="Rebecca Fletcher" userId="cd4bf7e7-c7c8-4647-a397-a11edc441371" providerId="ADAL" clId="{8336DBEA-0A2C-4265-935B-D5B115F71721}" dt="2024-08-08T18:57:40.071" v="10697" actId="47"/>
          <pc:sldLayoutMkLst>
            <pc:docMk/>
            <pc:sldMasterMk cId="294294898" sldId="2147483676"/>
            <pc:sldLayoutMk cId="1719725815" sldId="2147483683"/>
          </pc:sldLayoutMkLst>
          <pc:picChg chg="del">
            <ac:chgData name="Rebecca Fletcher" userId="cd4bf7e7-c7c8-4647-a397-a11edc441371" providerId="ADAL" clId="{8336DBEA-0A2C-4265-935B-D5B115F71721}" dt="2024-08-08T18:51:11.487" v="10584" actId="478"/>
            <ac:picMkLst>
              <pc:docMk/>
              <pc:sldMasterMk cId="294294898" sldId="2147483676"/>
              <pc:sldLayoutMk cId="1719725815" sldId="2147483683"/>
              <ac:picMk id="6" creationId="{00000000-0000-0000-0000-000000000000}"/>
            </ac:picMkLst>
          </pc:picChg>
          <pc:cxnChg chg="add del">
            <ac:chgData name="Rebecca Fletcher" userId="cd4bf7e7-c7c8-4647-a397-a11edc441371" providerId="ADAL" clId="{8336DBEA-0A2C-4265-935B-D5B115F71721}" dt="2024-08-08T18:55:18.001" v="10682" actId="478"/>
            <ac:cxnSpMkLst>
              <pc:docMk/>
              <pc:sldMasterMk cId="294294898" sldId="2147483676"/>
              <pc:sldLayoutMk cId="1719725815" sldId="2147483683"/>
              <ac:cxnSpMk id="4" creationId="{00000000-0000-0000-0000-000000000000}"/>
            </ac:cxnSpMkLst>
          </pc:cxnChg>
          <pc:cxnChg chg="add del">
            <ac:chgData name="Rebecca Fletcher" userId="cd4bf7e7-c7c8-4647-a397-a11edc441371" providerId="ADAL" clId="{8336DBEA-0A2C-4265-935B-D5B115F71721}" dt="2024-08-08T18:55:18.429" v="10683" actId="478"/>
            <ac:cxnSpMkLst>
              <pc:docMk/>
              <pc:sldMasterMk cId="294294898" sldId="2147483676"/>
              <pc:sldLayoutMk cId="1719725815" sldId="2147483683"/>
              <ac:cxnSpMk id="7" creationId="{00000000-0000-0000-0000-000000000000}"/>
            </ac:cxnSpMkLst>
          </pc:cxnChg>
        </pc:sldLayoutChg>
      </pc:sldMasterChg>
      <pc:sldMasterChg chg="del delSldLayout">
        <pc:chgData name="Rebecca Fletcher" userId="cd4bf7e7-c7c8-4647-a397-a11edc441371" providerId="ADAL" clId="{8336DBEA-0A2C-4265-935B-D5B115F71721}" dt="2024-08-08T17:37:52.587" v="6773" actId="47"/>
        <pc:sldMasterMkLst>
          <pc:docMk/>
          <pc:sldMasterMk cId="1005178337" sldId="2147483684"/>
        </pc:sldMasterMkLst>
        <pc:sldLayoutChg chg="del">
          <pc:chgData name="Rebecca Fletcher" userId="cd4bf7e7-c7c8-4647-a397-a11edc441371" providerId="ADAL" clId="{8336DBEA-0A2C-4265-935B-D5B115F71721}" dt="2024-08-08T17:37:52.587" v="6773" actId="47"/>
          <pc:sldLayoutMkLst>
            <pc:docMk/>
            <pc:sldMasterMk cId="1005178337" sldId="2147483684"/>
            <pc:sldLayoutMk cId="1772487793" sldId="2147483685"/>
          </pc:sldLayoutMkLst>
        </pc:sldLayoutChg>
        <pc:sldLayoutChg chg="del">
          <pc:chgData name="Rebecca Fletcher" userId="cd4bf7e7-c7c8-4647-a397-a11edc441371" providerId="ADAL" clId="{8336DBEA-0A2C-4265-935B-D5B115F71721}" dt="2024-08-08T17:37:52.587" v="6773" actId="47"/>
          <pc:sldLayoutMkLst>
            <pc:docMk/>
            <pc:sldMasterMk cId="1005178337" sldId="2147483684"/>
            <pc:sldLayoutMk cId="817889023" sldId="2147483686"/>
          </pc:sldLayoutMkLst>
        </pc:sldLayoutChg>
        <pc:sldLayoutChg chg="del">
          <pc:chgData name="Rebecca Fletcher" userId="cd4bf7e7-c7c8-4647-a397-a11edc441371" providerId="ADAL" clId="{8336DBEA-0A2C-4265-935B-D5B115F71721}" dt="2024-08-08T17:37:52.587" v="6773" actId="47"/>
          <pc:sldLayoutMkLst>
            <pc:docMk/>
            <pc:sldMasterMk cId="1005178337" sldId="2147483684"/>
            <pc:sldLayoutMk cId="4207807771" sldId="2147483687"/>
          </pc:sldLayoutMkLst>
        </pc:sldLayoutChg>
        <pc:sldLayoutChg chg="del">
          <pc:chgData name="Rebecca Fletcher" userId="cd4bf7e7-c7c8-4647-a397-a11edc441371" providerId="ADAL" clId="{8336DBEA-0A2C-4265-935B-D5B115F71721}" dt="2024-08-08T17:37:52.587" v="6773" actId="47"/>
          <pc:sldLayoutMkLst>
            <pc:docMk/>
            <pc:sldMasterMk cId="1005178337" sldId="2147483684"/>
            <pc:sldLayoutMk cId="742834175" sldId="2147483688"/>
          </pc:sldLayoutMkLst>
        </pc:sldLayoutChg>
        <pc:sldLayoutChg chg="del">
          <pc:chgData name="Rebecca Fletcher" userId="cd4bf7e7-c7c8-4647-a397-a11edc441371" providerId="ADAL" clId="{8336DBEA-0A2C-4265-935B-D5B115F71721}" dt="2024-08-08T17:37:52.587" v="6773" actId="47"/>
          <pc:sldLayoutMkLst>
            <pc:docMk/>
            <pc:sldMasterMk cId="1005178337" sldId="2147483684"/>
            <pc:sldLayoutMk cId="1680389126" sldId="2147483689"/>
          </pc:sldLayoutMkLst>
        </pc:sldLayoutChg>
        <pc:sldLayoutChg chg="del">
          <pc:chgData name="Rebecca Fletcher" userId="cd4bf7e7-c7c8-4647-a397-a11edc441371" providerId="ADAL" clId="{8336DBEA-0A2C-4265-935B-D5B115F71721}" dt="2024-08-08T17:37:52.587" v="6773" actId="47"/>
          <pc:sldLayoutMkLst>
            <pc:docMk/>
            <pc:sldMasterMk cId="1005178337" sldId="2147483684"/>
            <pc:sldLayoutMk cId="4069241771" sldId="214748369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8788"/>
          </a:xfrm>
          <a:prstGeom prst="rect">
            <a:avLst/>
          </a:prstGeom>
        </p:spPr>
        <p:txBody>
          <a:bodyPr vert="horz" lIns="91436" tIns="45718" rIns="91436"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6" tIns="45718" rIns="91436" bIns="45718" rtlCol="0"/>
          <a:lstStyle>
            <a:lvl1pPr algn="r">
              <a:defRPr sz="1200"/>
            </a:lvl1pPr>
          </a:lstStyle>
          <a:p>
            <a:fld id="{20295EEA-01F1-4772-9889-644DB1248B68}" type="datetimeFigureOut">
              <a:rPr lang="en-US" smtClean="0"/>
              <a:t>8/9/2024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36" tIns="45718" rIns="91436" bIns="45718" rtlCol="0" anchor="ctr"/>
          <a:lstStyle/>
          <a:p>
            <a:endParaRPr lang="en-US"/>
          </a:p>
        </p:txBody>
      </p:sp>
      <p:sp>
        <p:nvSpPr>
          <p:cNvPr id="5" name="Notes Placeholder 4"/>
          <p:cNvSpPr>
            <a:spLocks noGrp="1"/>
          </p:cNvSpPr>
          <p:nvPr>
            <p:ph type="body" sz="quarter" idx="3"/>
          </p:nvPr>
        </p:nvSpPr>
        <p:spPr>
          <a:xfrm>
            <a:off x="685800" y="4400551"/>
            <a:ext cx="5486400" cy="3600450"/>
          </a:xfrm>
          <a:prstGeom prst="rect">
            <a:avLst/>
          </a:prstGeom>
        </p:spPr>
        <p:txBody>
          <a:bodyPr vert="horz" lIns="91436" tIns="45718" rIns="91436"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685214"/>
            <a:ext cx="2971800" cy="458787"/>
          </a:xfrm>
          <a:prstGeom prst="rect">
            <a:avLst/>
          </a:prstGeom>
        </p:spPr>
        <p:txBody>
          <a:bodyPr vert="horz" lIns="91436" tIns="45718" rIns="91436"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6" tIns="45718" rIns="91436" bIns="45718" rtlCol="0" anchor="b"/>
          <a:lstStyle>
            <a:lvl1pPr algn="r">
              <a:defRPr sz="1200"/>
            </a:lvl1pPr>
          </a:lstStyle>
          <a:p>
            <a:fld id="{38E02E90-DB3F-402B-9068-8D35E9498720}" type="slidenum">
              <a:rPr lang="en-US" smtClean="0"/>
              <a:t>‹#›</a:t>
            </a:fld>
            <a:endParaRPr lang="en-US"/>
          </a:p>
        </p:txBody>
      </p:sp>
    </p:spTree>
    <p:extLst>
      <p:ext uri="{BB962C8B-B14F-4D97-AF65-F5344CB8AC3E}">
        <p14:creationId xmlns:p14="http://schemas.microsoft.com/office/powerpoint/2010/main" val="399205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8960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75" lvl="1" indent="0">
              <a:buFont typeface="Arial" panose="020B0604020202020204" pitchFamily="34" charset="0"/>
              <a:buNone/>
            </a:pPr>
            <a:endParaRPr lang="en-US" sz="1200" dirty="0"/>
          </a:p>
        </p:txBody>
      </p:sp>
    </p:spTree>
    <p:extLst>
      <p:ext uri="{BB962C8B-B14F-4D97-AF65-F5344CB8AC3E}">
        <p14:creationId xmlns:p14="http://schemas.microsoft.com/office/powerpoint/2010/main" val="1713344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75" lvl="1" indent="0">
              <a:buFont typeface="Arial" panose="020B0604020202020204" pitchFamily="34" charset="0"/>
              <a:buNone/>
            </a:pPr>
            <a:endParaRPr lang="en-US" sz="1200" dirty="0"/>
          </a:p>
        </p:txBody>
      </p:sp>
    </p:spTree>
    <p:extLst>
      <p:ext uri="{BB962C8B-B14F-4D97-AF65-F5344CB8AC3E}">
        <p14:creationId xmlns:p14="http://schemas.microsoft.com/office/powerpoint/2010/main" val="3705921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75" lvl="1" indent="0">
              <a:buFont typeface="Arial" panose="020B0604020202020204" pitchFamily="34" charset="0"/>
              <a:buNone/>
            </a:pPr>
            <a:endParaRPr lang="en-US" sz="1200" dirty="0"/>
          </a:p>
        </p:txBody>
      </p:sp>
    </p:spTree>
    <p:extLst>
      <p:ext uri="{BB962C8B-B14F-4D97-AF65-F5344CB8AC3E}">
        <p14:creationId xmlns:p14="http://schemas.microsoft.com/office/powerpoint/2010/main" val="3931171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75" lvl="1" indent="0">
              <a:buFont typeface="Arial" panose="020B0604020202020204" pitchFamily="34" charset="0"/>
              <a:buNone/>
            </a:pPr>
            <a:endParaRPr lang="en-US" sz="1200" dirty="0"/>
          </a:p>
        </p:txBody>
      </p:sp>
    </p:spTree>
    <p:extLst>
      <p:ext uri="{BB962C8B-B14F-4D97-AF65-F5344CB8AC3E}">
        <p14:creationId xmlns:p14="http://schemas.microsoft.com/office/powerpoint/2010/main" val="1980027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75" lvl="1" indent="0">
              <a:buFont typeface="Arial" panose="020B0604020202020204" pitchFamily="34" charset="0"/>
              <a:buNone/>
            </a:pPr>
            <a:endParaRPr lang="en-US" sz="1200" dirty="0"/>
          </a:p>
        </p:txBody>
      </p:sp>
    </p:spTree>
    <p:extLst>
      <p:ext uri="{BB962C8B-B14F-4D97-AF65-F5344CB8AC3E}">
        <p14:creationId xmlns:p14="http://schemas.microsoft.com/office/powerpoint/2010/main" val="905805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75" lvl="1" indent="0">
              <a:buFont typeface="Arial" panose="020B0604020202020204" pitchFamily="34" charset="0"/>
              <a:buNone/>
            </a:pPr>
            <a:endParaRPr lang="en-US" sz="1200" dirty="0"/>
          </a:p>
        </p:txBody>
      </p:sp>
    </p:spTree>
    <p:extLst>
      <p:ext uri="{BB962C8B-B14F-4D97-AF65-F5344CB8AC3E}">
        <p14:creationId xmlns:p14="http://schemas.microsoft.com/office/powerpoint/2010/main" val="3964163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75" lvl="1" indent="0">
              <a:buFont typeface="Arial" panose="020B0604020202020204" pitchFamily="34" charset="0"/>
              <a:buNone/>
            </a:pPr>
            <a:endParaRPr lang="en-US" sz="1200" dirty="0"/>
          </a:p>
        </p:txBody>
      </p:sp>
    </p:spTree>
    <p:extLst>
      <p:ext uri="{BB962C8B-B14F-4D97-AF65-F5344CB8AC3E}">
        <p14:creationId xmlns:p14="http://schemas.microsoft.com/office/powerpoint/2010/main" val="3245147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75" lvl="1" indent="0">
              <a:buFont typeface="Arial" panose="020B0604020202020204" pitchFamily="34" charset="0"/>
              <a:buNone/>
            </a:pPr>
            <a:endParaRPr lang="en-US" sz="1200" dirty="0"/>
          </a:p>
        </p:txBody>
      </p:sp>
    </p:spTree>
    <p:extLst>
      <p:ext uri="{BB962C8B-B14F-4D97-AF65-F5344CB8AC3E}">
        <p14:creationId xmlns:p14="http://schemas.microsoft.com/office/powerpoint/2010/main" val="2045906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75" lvl="1" indent="0">
              <a:buFont typeface="Arial" panose="020B0604020202020204" pitchFamily="34" charset="0"/>
              <a:buNone/>
            </a:pPr>
            <a:endParaRPr lang="en-US" sz="1200" dirty="0"/>
          </a:p>
        </p:txBody>
      </p:sp>
    </p:spTree>
    <p:extLst>
      <p:ext uri="{BB962C8B-B14F-4D97-AF65-F5344CB8AC3E}">
        <p14:creationId xmlns:p14="http://schemas.microsoft.com/office/powerpoint/2010/main" val="4157110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75" lvl="1" indent="0">
              <a:buFont typeface="Arial" panose="020B0604020202020204" pitchFamily="34" charset="0"/>
              <a:buNone/>
            </a:pPr>
            <a:endParaRPr lang="en-US" sz="1200" dirty="0"/>
          </a:p>
        </p:txBody>
      </p:sp>
    </p:spTree>
    <p:extLst>
      <p:ext uri="{BB962C8B-B14F-4D97-AF65-F5344CB8AC3E}">
        <p14:creationId xmlns:p14="http://schemas.microsoft.com/office/powerpoint/2010/main" val="3626235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7200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75" lvl="1" indent="0">
              <a:buFont typeface="Arial" panose="020B0604020202020204" pitchFamily="34" charset="0"/>
              <a:buNone/>
            </a:pPr>
            <a:endParaRPr lang="en-US" sz="1200" dirty="0"/>
          </a:p>
        </p:txBody>
      </p:sp>
    </p:spTree>
    <p:extLst>
      <p:ext uri="{BB962C8B-B14F-4D97-AF65-F5344CB8AC3E}">
        <p14:creationId xmlns:p14="http://schemas.microsoft.com/office/powerpoint/2010/main" val="596832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75" lvl="1" indent="0">
              <a:buFont typeface="Arial" panose="020B0604020202020204" pitchFamily="34" charset="0"/>
              <a:buNone/>
            </a:pPr>
            <a:endParaRPr lang="en-US" sz="1200" dirty="0"/>
          </a:p>
        </p:txBody>
      </p:sp>
    </p:spTree>
    <p:extLst>
      <p:ext uri="{BB962C8B-B14F-4D97-AF65-F5344CB8AC3E}">
        <p14:creationId xmlns:p14="http://schemas.microsoft.com/office/powerpoint/2010/main" val="3751012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294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75"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On this slide you will notice two medical plan offerings (which include their in-network benefits, prescription coverage and out-of-network benefits). Both plans are on the Anthem Healthkeepers Network, which is a Virginia based network.. You have two medical options to choose from: the HSA plan or the POS plan. </a:t>
            </a:r>
          </a:p>
          <a:p>
            <a:pPr marL="53975" lvl="1" indent="0">
              <a:buFont typeface="Arial" panose="020B0604020202020204" pitchFamily="34" charset="0"/>
              <a:buNone/>
            </a:pPr>
            <a:r>
              <a:rPr lang="en-US" sz="1200" dirty="0"/>
              <a:t>When you are trying to determine which plan would be best for you or you and your family, you’ll want to consider your expected health care utilization – How often do you visit your doctor and for what? Do you have any upcoming expected surgeries or procedures?  Are you taking part in the in-network preventive care services which are at no cost? These are some things you’ll want to think about. </a:t>
            </a:r>
          </a:p>
          <a:p>
            <a:pPr marL="53975" lvl="1" indent="0">
              <a:buFont typeface="Arial" panose="020B0604020202020204" pitchFamily="34" charset="0"/>
              <a:buNone/>
            </a:pPr>
            <a:endParaRPr lang="en-US" sz="1200" dirty="0"/>
          </a:p>
          <a:p>
            <a:pPr marL="53975" lvl="1" indent="0">
              <a:buFont typeface="Arial" panose="020B0604020202020204" pitchFamily="34" charset="0"/>
              <a:buNone/>
            </a:pPr>
            <a:r>
              <a:rPr lang="en-US" sz="1200" dirty="0"/>
              <a:t>Now let’s discuss the plans a little further:</a:t>
            </a:r>
          </a:p>
          <a:p>
            <a:pPr marL="53975" lvl="1" indent="0">
              <a:buFont typeface="Arial" panose="020B0604020202020204" pitchFamily="34" charset="0"/>
              <a:buNone/>
            </a:pPr>
            <a:r>
              <a:rPr lang="en-US" sz="1200" dirty="0"/>
              <a:t>The HSA plan is considered a High Deductible Health Plan. This essentially means you have a higher deductible to reach, but your premiums will be lower. Services will be subject tto the deductible (which is $3300 for individual and $6,600 for family), meaning you continue paying negotiate contracted amount between your provider and Anthem until you’ve reached your deductible. Once your deductible is met, then you will be responsible for the 20% coinsurance until you reach your annual out-of-pocket-maximum (which is $4500 for individual and $9k for family).  Prescriptions are also subject to the deductible but once the deductible is met, copays will kick in. Once annual out of pocket maximum is met, insurance will cover costs. </a:t>
            </a:r>
          </a:p>
          <a:p>
            <a:pPr marL="53975" lvl="1" indent="0">
              <a:buFont typeface="Arial" panose="020B0604020202020204" pitchFamily="34" charset="0"/>
              <a:buNone/>
            </a:pPr>
            <a:r>
              <a:rPr lang="en-US" sz="1200" dirty="0"/>
              <a:t>Keep in mind with you’ll have the HSA funds which are tax free dollars to help pay for eligible services or items, to help offset the deductible amount. We’ll discuss HSA details on a future slide. </a:t>
            </a:r>
          </a:p>
          <a:p>
            <a:pPr marL="53975" lvl="1" indent="0">
              <a:buFont typeface="Arial" panose="020B0604020202020204" pitchFamily="34" charset="0"/>
              <a:buNone/>
            </a:pPr>
            <a:endParaRPr lang="en-US" sz="1200" dirty="0"/>
          </a:p>
          <a:p>
            <a:pPr marL="53975" lvl="1" indent="0">
              <a:buFont typeface="Arial" panose="020B0604020202020204" pitchFamily="34" charset="0"/>
              <a:buNone/>
            </a:pPr>
            <a:r>
              <a:rPr lang="en-US" sz="1200" dirty="0"/>
              <a:t>The POS plan works differently as it is considered a copay plan with a lower deductible ( $500k for individual and $1,k for family) than the HSA plan but this plan will cost more per pay check. The where a copay would apply for certain services such as Office Visits for PCP and Specialist, Urgent Care, Therapy and mental health/substance abuse and prescriptions as mentioned above. There is no deductible to meet, as the copays automatically kick in. Some services such as ER and inpatient hospital are subject to deductible then 20%.</a:t>
            </a:r>
          </a:p>
          <a:p>
            <a:pPr marL="53975" lvl="1" indent="0">
              <a:buFont typeface="Arial" panose="020B0604020202020204" pitchFamily="34" charset="0"/>
              <a:buNone/>
            </a:pPr>
            <a:endParaRPr lang="en-US" sz="1200" dirty="0"/>
          </a:p>
          <a:p>
            <a:pPr marL="53975"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Both plans include one adult vision exam per plan year a $15 copay, and preventive services at no cost. There is also in network and out of network benefits but by utilizing in-network providers, you will experience less out of pocket costs. </a:t>
            </a:r>
          </a:p>
          <a:p>
            <a:pPr marL="53975" lvl="1" indent="0">
              <a:buFont typeface="Arial" panose="020B0604020202020204" pitchFamily="34" charset="0"/>
              <a:buNone/>
            </a:pPr>
            <a:endParaRPr lang="en-US" sz="1200" dirty="0"/>
          </a:p>
          <a:p>
            <a:pPr marL="53975" lvl="1" indent="0">
              <a:buFont typeface="Arial" panose="020B0604020202020204" pitchFamily="34" charset="0"/>
              <a:buNone/>
            </a:pPr>
            <a:r>
              <a:rPr lang="en-US" sz="1200" dirty="0"/>
              <a:t>Deductibles and out of pocket maximums are annual meaning they reset June 1.</a:t>
            </a:r>
          </a:p>
          <a:p>
            <a:pPr marL="53975" lvl="1" indent="0">
              <a:buFont typeface="Arial" panose="020B0604020202020204" pitchFamily="34" charset="0"/>
              <a:buNone/>
            </a:pPr>
            <a:endParaRPr lang="en-US" sz="1200" dirty="0"/>
          </a:p>
        </p:txBody>
      </p:sp>
    </p:spTree>
    <p:extLst>
      <p:ext uri="{BB962C8B-B14F-4D97-AF65-F5344CB8AC3E}">
        <p14:creationId xmlns:p14="http://schemas.microsoft.com/office/powerpoint/2010/main" val="4252098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4780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4571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solidFill>
                  <a:srgbClr val="FF0000"/>
                </a:solidFill>
                <a:latin typeface="Arial" pitchFamily="34" charset="0"/>
                <a:ea typeface="MS PGothic" pitchFamily="34" charset="-128"/>
              </a:rPr>
              <a:t>As a reminder, all in-network preventive services are covered at no cost to you when enrolled in the medical plan. These services include but not limited to well baby exams, child exams, adult physicals, well women exams, immunizations and cancer screenings. You’ll want to visit Anthem.com for a list of preventive services. </a:t>
            </a:r>
          </a:p>
          <a:p>
            <a:pPr eaLnBrk="1" hangingPunct="1"/>
            <a:endParaRPr lang="en-US" altLang="en-US" dirty="0">
              <a:solidFill>
                <a:srgbClr val="FF0000"/>
              </a:solidFill>
              <a:latin typeface="Arial" pitchFamily="34" charset="0"/>
              <a:ea typeface="MS PGothic" pitchFamily="34" charset="-128"/>
            </a:endParaRPr>
          </a:p>
          <a:p>
            <a:pPr eaLnBrk="1" hangingPunct="1"/>
            <a:r>
              <a:rPr lang="en-US" altLang="en-US" dirty="0">
                <a:solidFill>
                  <a:srgbClr val="FF0000"/>
                </a:solidFill>
                <a:latin typeface="Arial" pitchFamily="34" charset="0"/>
                <a:ea typeface="MS PGothic" pitchFamily="34" charset="-128"/>
              </a:rPr>
              <a:t>By taking part in preventive care, you establish a base line with your doctor who can monitor and early detect something that could later be a much larger concern. Early detection may save you some money in the long run.</a:t>
            </a:r>
          </a:p>
          <a:p>
            <a:pPr eaLnBrk="1" hangingPunct="1"/>
            <a:endParaRPr lang="en-US" altLang="en-US" dirty="0">
              <a:solidFill>
                <a:srgbClr val="FF0000"/>
              </a:solidFill>
              <a:latin typeface="Arial" pitchFamily="34" charset="0"/>
              <a:ea typeface="MS PGothic" pitchFamily="34" charset="-128"/>
            </a:endParaRPr>
          </a:p>
          <a:p>
            <a:pPr eaLnBrk="1" hangingPunct="1"/>
            <a:r>
              <a:rPr lang="en-US" altLang="en-US" dirty="0">
                <a:solidFill>
                  <a:srgbClr val="FF0000"/>
                </a:solidFill>
                <a:latin typeface="Arial" pitchFamily="34" charset="0"/>
                <a:ea typeface="MS PGothic" pitchFamily="34" charset="-128"/>
              </a:rPr>
              <a:t>In addition, there are some medications that fall under preventive prescriptions, meaning that these medications are at no cost to you. Please see a list from HR.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2569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9387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34729" y="5314628"/>
            <a:ext cx="4655778" cy="598623"/>
          </a:xfrm>
          <a:prstGeom prst="rect">
            <a:avLst/>
          </a:prstGeom>
        </p:spPr>
        <p:txBody>
          <a:bodyPr vert="horz"/>
          <a:lstStyle>
            <a:lvl1pPr algn="l">
              <a:defRPr sz="2400" b="1">
                <a:solidFill>
                  <a:srgbClr val="BE0202"/>
                </a:solidFill>
              </a:defRPr>
            </a:lvl1pPr>
          </a:lstStyle>
          <a:p>
            <a:pPr lvl="0"/>
            <a:r>
              <a:rPr lang="en-US"/>
              <a:t>Edit Master text styles</a:t>
            </a:r>
          </a:p>
        </p:txBody>
      </p:sp>
      <p:sp>
        <p:nvSpPr>
          <p:cNvPr id="9" name="Text Placeholder 8"/>
          <p:cNvSpPr>
            <a:spLocks noGrp="1"/>
          </p:cNvSpPr>
          <p:nvPr>
            <p:ph type="body" sz="quarter" idx="11"/>
          </p:nvPr>
        </p:nvSpPr>
        <p:spPr>
          <a:xfrm>
            <a:off x="4334729" y="5913251"/>
            <a:ext cx="4655778" cy="1569457"/>
          </a:xfrm>
          <a:prstGeom prst="rect">
            <a:avLst/>
          </a:prstGeom>
        </p:spPr>
        <p:txBody>
          <a:bodyPr vert="horz"/>
          <a:lstStyle>
            <a:lvl1pPr algn="l">
              <a:defRPr sz="2000" b="0"/>
            </a:lvl1pPr>
            <a:lvl2pPr>
              <a:defRPr sz="2400"/>
            </a:lvl2pPr>
            <a:lvl3pPr>
              <a:defRPr sz="2400"/>
            </a:lvl3pPr>
            <a:lvl4pPr>
              <a:defRPr sz="2400"/>
            </a:lvl4pPr>
            <a:lvl5pPr>
              <a:defRPr sz="2400"/>
            </a:lvl5pPr>
          </a:lstStyle>
          <a:p>
            <a:pPr lvl="0"/>
            <a:r>
              <a:rPr lang="en-US"/>
              <a:t>Edit Master text styles</a:t>
            </a:r>
          </a:p>
        </p:txBody>
      </p:sp>
    </p:spTree>
    <p:extLst>
      <p:ext uri="{BB962C8B-B14F-4D97-AF65-F5344CB8AC3E}">
        <p14:creationId xmlns:p14="http://schemas.microsoft.com/office/powerpoint/2010/main" val="850194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362340" y="6033108"/>
            <a:ext cx="3616875" cy="712908"/>
          </a:xfrm>
          <a:prstGeom prst="rect">
            <a:avLst/>
          </a:prstGeom>
        </p:spPr>
        <p:txBody>
          <a:bodyPr vert="horz"/>
          <a:lstStyle>
            <a:lvl1pPr algn="l">
              <a:defRPr sz="2000" baseline="0">
                <a:solidFill>
                  <a:srgbClr val="000000"/>
                </a:solidFill>
              </a:defRPr>
            </a:lvl1pPr>
          </a:lstStyle>
          <a:p>
            <a:pPr lvl="0"/>
            <a:r>
              <a:rPr lang="en-US" dirty="0"/>
              <a:t>Subtitle Here</a:t>
            </a:r>
          </a:p>
        </p:txBody>
      </p:sp>
      <p:sp>
        <p:nvSpPr>
          <p:cNvPr id="5" name="Text Placeholder 4"/>
          <p:cNvSpPr>
            <a:spLocks noGrp="1"/>
          </p:cNvSpPr>
          <p:nvPr>
            <p:ph type="body" sz="quarter" idx="11" hasCustomPrompt="1"/>
          </p:nvPr>
        </p:nvSpPr>
        <p:spPr>
          <a:xfrm>
            <a:off x="4362340" y="5307674"/>
            <a:ext cx="3616875" cy="545961"/>
          </a:xfrm>
          <a:prstGeom prst="rect">
            <a:avLst/>
          </a:prstGeom>
        </p:spPr>
        <p:txBody>
          <a:bodyPr vert="horz"/>
          <a:lstStyle>
            <a:lvl1pPr algn="l">
              <a:defRPr sz="2800">
                <a:solidFill>
                  <a:srgbClr val="BE0202"/>
                </a:solidFill>
              </a:defRPr>
            </a:lvl1pPr>
          </a:lstStyle>
          <a:p>
            <a:pPr lvl="0"/>
            <a:r>
              <a:rPr lang="en-US" dirty="0"/>
              <a:t>Title Here</a:t>
            </a:r>
          </a:p>
        </p:txBody>
      </p:sp>
    </p:spTree>
    <p:extLst>
      <p:ext uri="{BB962C8B-B14F-4D97-AF65-F5344CB8AC3E}">
        <p14:creationId xmlns:p14="http://schemas.microsoft.com/office/powerpoint/2010/main" val="3018083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B6C6C-F46E-41A7-BE8E-61ED75B1051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7F923C-ABF0-4DB6-BC6C-891B99D352C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D3DE64-539F-40BC-83F7-A4F900505F8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3F105C5-2D59-4A2C-AE38-E0E28FFC37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25C3E-21E5-4655-8C9E-BD23811D4236}"/>
              </a:ext>
            </a:extLst>
          </p:cNvPr>
          <p:cNvSpPr>
            <a:spLocks noGrp="1"/>
          </p:cNvSpPr>
          <p:nvPr>
            <p:ph type="sldNum" sz="quarter" idx="12"/>
          </p:nvPr>
        </p:nvSpPr>
        <p:spPr/>
        <p:txBody>
          <a:bodyPr/>
          <a:lstStyle/>
          <a:p>
            <a:fld id="{51F77B5F-B553-4C12-A01C-725DD64A0B18}" type="slidenum">
              <a:rPr lang="en-US" smtClean="0"/>
              <a:t>‹#›</a:t>
            </a:fld>
            <a:endParaRPr lang="en-US"/>
          </a:p>
        </p:txBody>
      </p:sp>
    </p:spTree>
    <p:extLst>
      <p:ext uri="{BB962C8B-B14F-4D97-AF65-F5344CB8AC3E}">
        <p14:creationId xmlns:p14="http://schemas.microsoft.com/office/powerpoint/2010/main" val="3314269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198984" y="150776"/>
            <a:ext cx="4586963" cy="796282"/>
          </a:xfrm>
          <a:prstGeom prst="rect">
            <a:avLst/>
          </a:prstGeom>
        </p:spPr>
        <p:txBody>
          <a:bodyPr vert="horz" anchor="ctr"/>
          <a:lstStyle>
            <a:lvl1pPr>
              <a:defRPr sz="2400" b="1">
                <a:solidFill>
                  <a:srgbClr val="000000"/>
                </a:solidFill>
                <a:latin typeface="+mj-lt"/>
              </a:defRPr>
            </a:lvl1pPr>
          </a:lstStyle>
          <a:p>
            <a:pPr lvl="0"/>
            <a:r>
              <a:rPr lang="en-US"/>
              <a:t>Edit Master text styles</a:t>
            </a:r>
          </a:p>
        </p:txBody>
      </p:sp>
      <p:sp>
        <p:nvSpPr>
          <p:cNvPr id="9" name="Text Placeholder 8"/>
          <p:cNvSpPr>
            <a:spLocks noGrp="1"/>
          </p:cNvSpPr>
          <p:nvPr>
            <p:ph type="body" sz="quarter" idx="11"/>
          </p:nvPr>
        </p:nvSpPr>
        <p:spPr>
          <a:xfrm>
            <a:off x="771526" y="1448163"/>
            <a:ext cx="7915275" cy="5041537"/>
          </a:xfrm>
          <a:prstGeom prst="rect">
            <a:avLst/>
          </a:prstGeom>
        </p:spPr>
        <p:txBody>
          <a:bodyPr vert="horz"/>
          <a:lstStyle>
            <a:lvl1pPr marL="285750" indent="-285750">
              <a:buFont typeface="Arial" panose="020B0604020202020204" pitchFamily="34" charset="0"/>
              <a:buChar char="•"/>
              <a:defRPr sz="1800"/>
            </a:lvl1pPr>
            <a:lvl2pPr>
              <a:defRPr sz="1600"/>
            </a:lvl2pPr>
            <a:lvl3pPr marL="1143000" indent="-228600">
              <a:buFont typeface="Courier New" panose="02070309020205020404" pitchFamily="49" charset="0"/>
              <a:buChar char="o"/>
              <a:defRPr sz="14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5788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57201" y="1819387"/>
            <a:ext cx="3968751" cy="659305"/>
          </a:xfrm>
          <a:prstGeom prst="rect">
            <a:avLst/>
          </a:prstGeom>
        </p:spPr>
        <p:txBody>
          <a:bodyPr vert="horz"/>
          <a:lstStyle>
            <a:lvl1pPr>
              <a:defRPr sz="2800" b="1">
                <a:solidFill>
                  <a:srgbClr val="BE0202"/>
                </a:solidFill>
                <a:latin typeface="+mj-lt"/>
              </a:defRPr>
            </a:lvl1pPr>
          </a:lstStyle>
          <a:p>
            <a:pPr lvl="0"/>
            <a:r>
              <a:rPr lang="en-US"/>
              <a:t>Edit Master text styles</a:t>
            </a:r>
          </a:p>
        </p:txBody>
      </p:sp>
      <p:sp>
        <p:nvSpPr>
          <p:cNvPr id="11" name="Text Placeholder 3"/>
          <p:cNvSpPr>
            <a:spLocks noGrp="1"/>
          </p:cNvSpPr>
          <p:nvPr>
            <p:ph type="body" sz="quarter" idx="12"/>
          </p:nvPr>
        </p:nvSpPr>
        <p:spPr>
          <a:xfrm>
            <a:off x="4648202" y="1819387"/>
            <a:ext cx="3968751" cy="659305"/>
          </a:xfrm>
          <a:prstGeom prst="rect">
            <a:avLst/>
          </a:prstGeom>
        </p:spPr>
        <p:txBody>
          <a:bodyPr vert="horz"/>
          <a:lstStyle>
            <a:lvl1pPr>
              <a:defRPr sz="2800" b="1">
                <a:solidFill>
                  <a:srgbClr val="BE0202"/>
                </a:solidFill>
              </a:defRPr>
            </a:lvl1pPr>
          </a:lstStyle>
          <a:p>
            <a:pPr lvl="0"/>
            <a:r>
              <a:rPr lang="en-US"/>
              <a:t>Edit Master text styles</a:t>
            </a:r>
          </a:p>
        </p:txBody>
      </p:sp>
      <p:sp>
        <p:nvSpPr>
          <p:cNvPr id="6" name="Content Placeholder 5"/>
          <p:cNvSpPr>
            <a:spLocks noGrp="1"/>
          </p:cNvSpPr>
          <p:nvPr>
            <p:ph sz="quarter" idx="13"/>
          </p:nvPr>
        </p:nvSpPr>
        <p:spPr>
          <a:xfrm>
            <a:off x="457201" y="2478091"/>
            <a:ext cx="3968751" cy="4003675"/>
          </a:xfrm>
          <a:prstGeom prst="rect">
            <a:avLst/>
          </a:prstGeom>
        </p:spPr>
        <p:txBody>
          <a:bodyPr vert="horz"/>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14"/>
          </p:nvPr>
        </p:nvSpPr>
        <p:spPr>
          <a:xfrm>
            <a:off x="4648202" y="2481595"/>
            <a:ext cx="3968751" cy="4003675"/>
          </a:xfrm>
          <a:prstGeom prst="rect">
            <a:avLst/>
          </a:prstGeom>
        </p:spPr>
        <p:txBody>
          <a:bodyPr vert="horz"/>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809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2" y="1736561"/>
            <a:ext cx="4040188" cy="639762"/>
          </a:xfrm>
          <a:prstGeom prst="rect">
            <a:avLst/>
          </a:prstGeom>
        </p:spPr>
        <p:txBody>
          <a:bodyPr anchor="b">
            <a:noAutofit/>
          </a:bodyPr>
          <a:lstStyle>
            <a:lvl1pPr marL="0" indent="0">
              <a:buNone/>
              <a:defRPr sz="3200" b="1">
                <a:solidFill>
                  <a:srgbClr val="BE020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Text</a:t>
            </a:r>
          </a:p>
        </p:txBody>
      </p:sp>
      <p:sp>
        <p:nvSpPr>
          <p:cNvPr id="14" name="Text Placeholder 2"/>
          <p:cNvSpPr>
            <a:spLocks noGrp="1"/>
          </p:cNvSpPr>
          <p:nvPr>
            <p:ph type="body" idx="10" hasCustomPrompt="1"/>
          </p:nvPr>
        </p:nvSpPr>
        <p:spPr>
          <a:xfrm>
            <a:off x="4649790" y="1730180"/>
            <a:ext cx="4040188" cy="639762"/>
          </a:xfrm>
          <a:prstGeom prst="rect">
            <a:avLst/>
          </a:prstGeom>
        </p:spPr>
        <p:txBody>
          <a:bodyPr anchor="b">
            <a:noAutofit/>
          </a:bodyPr>
          <a:lstStyle>
            <a:lvl1pPr marL="0" indent="0">
              <a:buNone/>
              <a:defRPr sz="3200" b="1">
                <a:solidFill>
                  <a:srgbClr val="BE020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Text</a:t>
            </a:r>
          </a:p>
        </p:txBody>
      </p:sp>
      <p:sp>
        <p:nvSpPr>
          <p:cNvPr id="5" name="Text Placeholder 4"/>
          <p:cNvSpPr>
            <a:spLocks noGrp="1"/>
          </p:cNvSpPr>
          <p:nvPr>
            <p:ph type="body" sz="quarter" idx="12" hasCustomPrompt="1"/>
          </p:nvPr>
        </p:nvSpPr>
        <p:spPr>
          <a:xfrm>
            <a:off x="457202" y="2376491"/>
            <a:ext cx="4040188" cy="530225"/>
          </a:xfrm>
          <a:prstGeom prst="rect">
            <a:avLst/>
          </a:prstGeom>
        </p:spPr>
        <p:txBody>
          <a:bodyPr vert="horz"/>
          <a:lstStyle>
            <a:lvl1pPr>
              <a:defRPr sz="2000" b="1" baseline="0">
                <a:solidFill>
                  <a:srgbClr val="000000"/>
                </a:solidFill>
              </a:defRPr>
            </a:lvl1pPr>
          </a:lstStyle>
          <a:p>
            <a:pPr lvl="0"/>
            <a:r>
              <a:rPr lang="en-US" dirty="0"/>
              <a:t>Add Subtitle</a:t>
            </a:r>
          </a:p>
        </p:txBody>
      </p:sp>
      <p:sp>
        <p:nvSpPr>
          <p:cNvPr id="11" name="Text Placeholder 4"/>
          <p:cNvSpPr>
            <a:spLocks noGrp="1"/>
          </p:cNvSpPr>
          <p:nvPr>
            <p:ph type="body" sz="quarter" idx="13" hasCustomPrompt="1"/>
          </p:nvPr>
        </p:nvSpPr>
        <p:spPr>
          <a:xfrm>
            <a:off x="4649790" y="2370109"/>
            <a:ext cx="4040188" cy="530225"/>
          </a:xfrm>
          <a:prstGeom prst="rect">
            <a:avLst/>
          </a:prstGeom>
        </p:spPr>
        <p:txBody>
          <a:bodyPr vert="horz"/>
          <a:lstStyle>
            <a:lvl1pPr>
              <a:defRPr sz="2000" b="1" baseline="0">
                <a:solidFill>
                  <a:srgbClr val="000000"/>
                </a:solidFill>
              </a:defRPr>
            </a:lvl1pPr>
          </a:lstStyle>
          <a:p>
            <a:pPr lvl="0"/>
            <a:r>
              <a:rPr lang="en-US" dirty="0"/>
              <a:t>Add Subtitle</a:t>
            </a:r>
          </a:p>
        </p:txBody>
      </p:sp>
      <p:sp>
        <p:nvSpPr>
          <p:cNvPr id="7" name="Content Placeholder 6"/>
          <p:cNvSpPr>
            <a:spLocks noGrp="1"/>
          </p:cNvSpPr>
          <p:nvPr>
            <p:ph sz="quarter" idx="14"/>
          </p:nvPr>
        </p:nvSpPr>
        <p:spPr>
          <a:xfrm>
            <a:off x="457202" y="2906713"/>
            <a:ext cx="4040188" cy="3505200"/>
          </a:xfrm>
          <a:prstGeom prst="rect">
            <a:avLst/>
          </a:prstGeom>
        </p:spPr>
        <p:txBody>
          <a:bodyPr vert="horz"/>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p:cNvSpPr>
            <a:spLocks noGrp="1"/>
          </p:cNvSpPr>
          <p:nvPr>
            <p:ph sz="quarter" idx="15"/>
          </p:nvPr>
        </p:nvSpPr>
        <p:spPr>
          <a:xfrm>
            <a:off x="4649790" y="2914873"/>
            <a:ext cx="4040188" cy="3497043"/>
          </a:xfrm>
          <a:prstGeom prst="rect">
            <a:avLst/>
          </a:prstGeom>
        </p:spPr>
        <p:txBody>
          <a:bodyPr vert="horz"/>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7298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707933"/>
            <a:ext cx="3008313" cy="779517"/>
          </a:xfrm>
          <a:prstGeom prst="rect">
            <a:avLst/>
          </a:prstGeom>
        </p:spPr>
        <p:txBody>
          <a:bodyPr anchor="b"/>
          <a:lstStyle>
            <a:lvl1pPr algn="l">
              <a:defRPr sz="2000" b="1">
                <a:solidFill>
                  <a:srgbClr val="BE020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57202" y="2487448"/>
            <a:ext cx="3008313" cy="4004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Text Placeholder 5"/>
          <p:cNvSpPr>
            <a:spLocks noGrp="1"/>
          </p:cNvSpPr>
          <p:nvPr>
            <p:ph type="body" sz="quarter" idx="10"/>
          </p:nvPr>
        </p:nvSpPr>
        <p:spPr>
          <a:xfrm>
            <a:off x="3575051" y="1707932"/>
            <a:ext cx="5111751" cy="779683"/>
          </a:xfrm>
          <a:prstGeom prst="rect">
            <a:avLst/>
          </a:prstGeom>
        </p:spPr>
        <p:txBody>
          <a:bodyPr vert="horz"/>
          <a:lstStyle>
            <a:lvl1pPr>
              <a:defRPr sz="2800" b="1">
                <a:solidFill>
                  <a:srgbClr val="BE0202"/>
                </a:solidFill>
              </a:defRPr>
            </a:lvl1pPr>
          </a:lstStyle>
          <a:p>
            <a:pPr lvl="0"/>
            <a:r>
              <a:rPr lang="en-US"/>
              <a:t>Edit Master text styles</a:t>
            </a:r>
          </a:p>
        </p:txBody>
      </p:sp>
      <p:sp>
        <p:nvSpPr>
          <p:cNvPr id="9" name="Text Placeholder 8"/>
          <p:cNvSpPr>
            <a:spLocks noGrp="1"/>
          </p:cNvSpPr>
          <p:nvPr>
            <p:ph type="body" sz="quarter" idx="11"/>
          </p:nvPr>
        </p:nvSpPr>
        <p:spPr>
          <a:xfrm>
            <a:off x="3575051" y="2487616"/>
            <a:ext cx="5111751" cy="4003675"/>
          </a:xfrm>
          <a:prstGeom prst="rect">
            <a:avLst/>
          </a:prstGeom>
        </p:spPr>
        <p:txBody>
          <a:bodyPr vert="horz"/>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8484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983015"/>
            <a:ext cx="5486400" cy="566738"/>
          </a:xfrm>
          <a:prstGeom prst="rect">
            <a:avLst/>
          </a:prstGeom>
        </p:spPr>
        <p:txBody>
          <a:bodyPr anchor="b"/>
          <a:lstStyle>
            <a:lvl1pPr algn="l">
              <a:defRPr sz="2000" b="1">
                <a:solidFill>
                  <a:srgbClr val="BE020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819588" y="1793437"/>
            <a:ext cx="7431800" cy="40310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591352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464424" y="6006179"/>
            <a:ext cx="1497624" cy="954088"/>
          </a:xfrm>
          <a:prstGeom prst="rect">
            <a:avLst/>
          </a:prstGeom>
        </p:spPr>
        <p:txBody>
          <a:bodyPr vert="horz"/>
          <a:lstStyle>
            <a:lvl1pPr algn="r">
              <a:defRPr sz="1800" b="0" baseline="0">
                <a:solidFill>
                  <a:srgbClr val="000000"/>
                </a:solidFill>
              </a:defRPr>
            </a:lvl1pPr>
          </a:lstStyle>
          <a:p>
            <a:pPr lvl="0"/>
            <a:r>
              <a:rPr lang="en-US" dirty="0"/>
              <a:t>Date</a:t>
            </a:r>
          </a:p>
        </p:txBody>
      </p:sp>
      <p:sp>
        <p:nvSpPr>
          <p:cNvPr id="5" name="Text Placeholder 4"/>
          <p:cNvSpPr>
            <a:spLocks noGrp="1"/>
          </p:cNvSpPr>
          <p:nvPr>
            <p:ph type="body" sz="quarter" idx="11" hasCustomPrompt="1"/>
          </p:nvPr>
        </p:nvSpPr>
        <p:spPr>
          <a:xfrm>
            <a:off x="4554769" y="6006181"/>
            <a:ext cx="2594891" cy="811171"/>
          </a:xfrm>
          <a:prstGeom prst="rect">
            <a:avLst/>
          </a:prstGeom>
        </p:spPr>
        <p:txBody>
          <a:bodyPr vert="horz"/>
          <a:lstStyle>
            <a:lvl1pPr>
              <a:defRPr sz="1800" b="1">
                <a:solidFill>
                  <a:srgbClr val="000000"/>
                </a:solidFill>
                <a:latin typeface="+mj-lt"/>
              </a:defRPr>
            </a:lvl1pPr>
          </a:lstStyle>
          <a:p>
            <a:pPr lvl="0"/>
            <a:r>
              <a:rPr lang="en-US" dirty="0"/>
              <a:t>Title Here</a:t>
            </a:r>
          </a:p>
        </p:txBody>
      </p:sp>
    </p:spTree>
    <p:extLst>
      <p:ext uri="{BB962C8B-B14F-4D97-AF65-F5344CB8AC3E}">
        <p14:creationId xmlns:p14="http://schemas.microsoft.com/office/powerpoint/2010/main" val="4222458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3 - Blue/White - Benefit Servic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A76C78-678A-99B0-9D56-5A5D295A40A2}"/>
              </a:ext>
            </a:extLst>
          </p:cNvPr>
          <p:cNvSpPr/>
          <p:nvPr userDrawn="1"/>
        </p:nvSpPr>
        <p:spPr>
          <a:xfrm>
            <a:off x="0" y="0"/>
            <a:ext cx="9144000" cy="687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itle 3">
            <a:extLst>
              <a:ext uri="{FF2B5EF4-FFF2-40B4-BE49-F238E27FC236}">
                <a16:creationId xmlns:a16="http://schemas.microsoft.com/office/drawing/2014/main" id="{C814A9D1-E6BF-3847-6FBB-C8EF88C7E804}"/>
              </a:ext>
            </a:extLst>
          </p:cNvPr>
          <p:cNvSpPr>
            <a:spLocks noGrp="1"/>
          </p:cNvSpPr>
          <p:nvPr>
            <p:ph type="title"/>
          </p:nvPr>
        </p:nvSpPr>
        <p:spPr>
          <a:xfrm>
            <a:off x="892565" y="2242787"/>
            <a:ext cx="7886700" cy="469762"/>
          </a:xfrm>
        </p:spPr>
        <p:txBody>
          <a:bodyPr>
            <a:normAutofit/>
          </a:bodyPr>
          <a:lstStyle>
            <a:lvl1pPr>
              <a:defRPr sz="2400" b="1">
                <a:solidFill>
                  <a:srgbClr val="58595B"/>
                </a:solidFill>
              </a:defRPr>
            </a:lvl1pPr>
          </a:lstStyle>
          <a:p>
            <a:r>
              <a:rPr lang="en-US" dirty="0"/>
              <a:t>Click to edit Master title style</a:t>
            </a:r>
          </a:p>
        </p:txBody>
      </p:sp>
      <p:sp>
        <p:nvSpPr>
          <p:cNvPr id="4" name="Text Placeholder 6">
            <a:extLst>
              <a:ext uri="{FF2B5EF4-FFF2-40B4-BE49-F238E27FC236}">
                <a16:creationId xmlns:a16="http://schemas.microsoft.com/office/drawing/2014/main" id="{73EF36EF-8227-1CDD-A10B-D4B46434514A}"/>
              </a:ext>
            </a:extLst>
          </p:cNvPr>
          <p:cNvSpPr>
            <a:spLocks noGrp="1"/>
          </p:cNvSpPr>
          <p:nvPr>
            <p:ph type="body" sz="quarter" idx="10"/>
          </p:nvPr>
        </p:nvSpPr>
        <p:spPr>
          <a:xfrm>
            <a:off x="892565" y="2711406"/>
            <a:ext cx="7886700" cy="469762"/>
          </a:xfrm>
        </p:spPr>
        <p:txBody>
          <a:bodyPr/>
          <a:lstStyle>
            <a:lvl1pPr marL="0" indent="0">
              <a:buNone/>
              <a:defRPr>
                <a:solidFill>
                  <a:srgbClr val="58595B"/>
                </a:solidFill>
              </a:defRPr>
            </a:lvl1pPr>
          </a:lstStyle>
          <a:p>
            <a:pPr lvl="0"/>
            <a:r>
              <a:rPr lang="en-US" dirty="0"/>
              <a:t>Click to edit Master text styles</a:t>
            </a:r>
          </a:p>
        </p:txBody>
      </p:sp>
      <p:sp>
        <p:nvSpPr>
          <p:cNvPr id="2" name="Graphic 6">
            <a:extLst>
              <a:ext uri="{FF2B5EF4-FFF2-40B4-BE49-F238E27FC236}">
                <a16:creationId xmlns:a16="http://schemas.microsoft.com/office/drawing/2014/main" id="{CE96B432-26C5-1D99-A28E-E3D2492C4EC1}"/>
              </a:ext>
            </a:extLst>
          </p:cNvPr>
          <p:cNvSpPr/>
          <p:nvPr userDrawn="1"/>
        </p:nvSpPr>
        <p:spPr>
          <a:xfrm>
            <a:off x="1" y="4061499"/>
            <a:ext cx="9143999" cy="2814001"/>
          </a:xfrm>
          <a:custGeom>
            <a:avLst/>
            <a:gdLst>
              <a:gd name="connsiteX0" fmla="*/ 0 w 7772400"/>
              <a:gd name="connsiteY0" fmla="*/ 0 h 1793926"/>
              <a:gd name="connsiteX1" fmla="*/ 0 w 7772400"/>
              <a:gd name="connsiteY1" fmla="*/ 1793927 h 1793926"/>
              <a:gd name="connsiteX2" fmla="*/ 7772400 w 7772400"/>
              <a:gd name="connsiteY2" fmla="*/ 1793927 h 1793926"/>
              <a:gd name="connsiteX3" fmla="*/ 7772400 w 7772400"/>
              <a:gd name="connsiteY3" fmla="*/ 753356 h 1793926"/>
            </a:gdLst>
            <a:ahLst/>
            <a:cxnLst>
              <a:cxn ang="0">
                <a:pos x="connsiteX0" y="connsiteY0"/>
              </a:cxn>
              <a:cxn ang="0">
                <a:pos x="connsiteX1" y="connsiteY1"/>
              </a:cxn>
              <a:cxn ang="0">
                <a:pos x="connsiteX2" y="connsiteY2"/>
              </a:cxn>
              <a:cxn ang="0">
                <a:pos x="connsiteX3" y="connsiteY3"/>
              </a:cxn>
            </a:cxnLst>
            <a:rect l="l" t="t" r="r" b="b"/>
            <a:pathLst>
              <a:path w="7772400" h="1793926">
                <a:moveTo>
                  <a:pt x="0" y="0"/>
                </a:moveTo>
                <a:lnTo>
                  <a:pt x="0" y="1793927"/>
                </a:lnTo>
                <a:lnTo>
                  <a:pt x="7772400" y="1793927"/>
                </a:lnTo>
                <a:lnTo>
                  <a:pt x="7772400" y="753356"/>
                </a:lnTo>
                <a:close/>
              </a:path>
            </a:pathLst>
          </a:custGeom>
          <a:solidFill>
            <a:srgbClr val="37546F"/>
          </a:solidFill>
          <a:ln w="4048" cap="flat">
            <a:noFill/>
            <a:prstDash val="solid"/>
            <a:miter/>
          </a:ln>
        </p:spPr>
        <p:txBody>
          <a:bodyPr rtlCol="0" anchor="ctr"/>
          <a:lstStyle/>
          <a:p>
            <a:endParaRPr lang="en-US" sz="1350"/>
          </a:p>
        </p:txBody>
      </p:sp>
      <p:pic>
        <p:nvPicPr>
          <p:cNvPr id="5" name="Picture 4" descr="A black background with white text&#10;&#10;Description automatically generated with medium confidence">
            <a:extLst>
              <a:ext uri="{FF2B5EF4-FFF2-40B4-BE49-F238E27FC236}">
                <a16:creationId xmlns:a16="http://schemas.microsoft.com/office/drawing/2014/main" id="{F6DC8BC0-AA1E-98B5-9713-B7127AAD3BC2}"/>
              </a:ext>
            </a:extLst>
          </p:cNvPr>
          <p:cNvPicPr>
            <a:picLocks noChangeAspect="1"/>
          </p:cNvPicPr>
          <p:nvPr userDrawn="1"/>
        </p:nvPicPr>
        <p:blipFill>
          <a:blip r:embed="rId2"/>
          <a:stretch>
            <a:fillRect/>
          </a:stretch>
        </p:blipFill>
        <p:spPr>
          <a:xfrm>
            <a:off x="807488" y="5821479"/>
            <a:ext cx="2084263" cy="496206"/>
          </a:xfrm>
          <a:prstGeom prst="rect">
            <a:avLst/>
          </a:prstGeom>
        </p:spPr>
      </p:pic>
    </p:spTree>
    <p:extLst>
      <p:ext uri="{BB962C8B-B14F-4D97-AF65-F5344CB8AC3E}">
        <p14:creationId xmlns:p14="http://schemas.microsoft.com/office/powerpoint/2010/main" val="194759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B6C6C-F46E-41A7-BE8E-61ED75B1051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7F923C-ABF0-4DB6-BC6C-891B99D352C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D3DE64-539F-40BC-83F7-A4F900505F87}"/>
              </a:ext>
            </a:extLst>
          </p:cNvPr>
          <p:cNvSpPr>
            <a:spLocks noGrp="1"/>
          </p:cNvSpPr>
          <p:nvPr>
            <p:ph type="dt" sz="half" idx="10"/>
          </p:nvPr>
        </p:nvSpPr>
        <p:spPr/>
        <p:txBody>
          <a:bodyPr/>
          <a:lstStyle/>
          <a:p>
            <a:fld id="{B28E0B48-DAE7-43F5-A76C-9BB07D5F22BC}" type="datetimeFigureOut">
              <a:rPr lang="en-US" smtClean="0"/>
              <a:t>8/9/2024</a:t>
            </a:fld>
            <a:endParaRPr lang="en-US"/>
          </a:p>
        </p:txBody>
      </p:sp>
      <p:sp>
        <p:nvSpPr>
          <p:cNvPr id="5" name="Footer Placeholder 4">
            <a:extLst>
              <a:ext uri="{FF2B5EF4-FFF2-40B4-BE49-F238E27FC236}">
                <a16:creationId xmlns:a16="http://schemas.microsoft.com/office/drawing/2014/main" id="{03F105C5-2D59-4A2C-AE38-E0E28FFC37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25C3E-21E5-4655-8C9E-BD23811D4236}"/>
              </a:ext>
            </a:extLst>
          </p:cNvPr>
          <p:cNvSpPr>
            <a:spLocks noGrp="1"/>
          </p:cNvSpPr>
          <p:nvPr>
            <p:ph type="sldNum" sz="quarter" idx="12"/>
          </p:nvPr>
        </p:nvSpPr>
        <p:spPr/>
        <p:txBody>
          <a:bodyPr/>
          <a:lstStyle/>
          <a:p>
            <a:fld id="{51F77B5F-B553-4C12-A01C-725DD64A0B18}" type="slidenum">
              <a:rPr lang="en-US" smtClean="0"/>
              <a:t>‹#›</a:t>
            </a:fld>
            <a:endParaRPr lang="en-US"/>
          </a:p>
        </p:txBody>
      </p:sp>
    </p:spTree>
    <p:extLst>
      <p:ext uri="{BB962C8B-B14F-4D97-AF65-F5344CB8AC3E}">
        <p14:creationId xmlns:p14="http://schemas.microsoft.com/office/powerpoint/2010/main" val="1381305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198984" y="150776"/>
            <a:ext cx="4586963" cy="796282"/>
          </a:xfrm>
          <a:prstGeom prst="rect">
            <a:avLst/>
          </a:prstGeom>
        </p:spPr>
        <p:txBody>
          <a:bodyPr vert="horz" anchor="ctr"/>
          <a:lstStyle>
            <a:lvl1pPr>
              <a:defRPr sz="2400" b="1">
                <a:solidFill>
                  <a:srgbClr val="000000"/>
                </a:solidFill>
                <a:latin typeface="+mj-lt"/>
              </a:defRPr>
            </a:lvl1pPr>
          </a:lstStyle>
          <a:p>
            <a:pPr lvl="0"/>
            <a:r>
              <a:rPr lang="en-US"/>
              <a:t>Edit Master text styles</a:t>
            </a:r>
          </a:p>
        </p:txBody>
      </p:sp>
      <p:sp>
        <p:nvSpPr>
          <p:cNvPr id="9" name="Text Placeholder 8"/>
          <p:cNvSpPr>
            <a:spLocks noGrp="1"/>
          </p:cNvSpPr>
          <p:nvPr>
            <p:ph type="body" sz="quarter" idx="11"/>
          </p:nvPr>
        </p:nvSpPr>
        <p:spPr>
          <a:xfrm>
            <a:off x="771526" y="1448163"/>
            <a:ext cx="7915275" cy="5041537"/>
          </a:xfrm>
          <a:prstGeom prst="rect">
            <a:avLst/>
          </a:prstGeom>
        </p:spPr>
        <p:txBody>
          <a:bodyPr vert="horz"/>
          <a:lstStyle>
            <a:lvl1pPr marL="285750" indent="-285750">
              <a:buFont typeface="Arial" panose="020B0604020202020204" pitchFamily="34" charset="0"/>
              <a:buChar char="•"/>
              <a:defRPr sz="1800"/>
            </a:lvl1pPr>
            <a:lvl2pPr>
              <a:defRPr sz="1600"/>
            </a:lvl2pPr>
            <a:lvl3pPr marL="1143000" indent="-228600">
              <a:buFont typeface="Courier New" panose="02070309020205020404" pitchFamily="49" charset="0"/>
              <a:buChar char="o"/>
              <a:defRPr sz="14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936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57201" y="1819387"/>
            <a:ext cx="3968751" cy="659305"/>
          </a:xfrm>
          <a:prstGeom prst="rect">
            <a:avLst/>
          </a:prstGeom>
        </p:spPr>
        <p:txBody>
          <a:bodyPr vert="horz"/>
          <a:lstStyle>
            <a:lvl1pPr>
              <a:defRPr sz="2800" b="1">
                <a:solidFill>
                  <a:srgbClr val="BE0202"/>
                </a:solidFill>
                <a:latin typeface="+mj-lt"/>
              </a:defRPr>
            </a:lvl1pPr>
          </a:lstStyle>
          <a:p>
            <a:pPr lvl="0"/>
            <a:r>
              <a:rPr lang="en-US"/>
              <a:t>Edit Master text styles</a:t>
            </a:r>
          </a:p>
        </p:txBody>
      </p:sp>
      <p:sp>
        <p:nvSpPr>
          <p:cNvPr id="11" name="Text Placeholder 3"/>
          <p:cNvSpPr>
            <a:spLocks noGrp="1"/>
          </p:cNvSpPr>
          <p:nvPr>
            <p:ph type="body" sz="quarter" idx="12"/>
          </p:nvPr>
        </p:nvSpPr>
        <p:spPr>
          <a:xfrm>
            <a:off x="4648202" y="1819387"/>
            <a:ext cx="3968751" cy="659305"/>
          </a:xfrm>
          <a:prstGeom prst="rect">
            <a:avLst/>
          </a:prstGeom>
        </p:spPr>
        <p:txBody>
          <a:bodyPr vert="horz"/>
          <a:lstStyle>
            <a:lvl1pPr>
              <a:defRPr sz="2800" b="1">
                <a:solidFill>
                  <a:srgbClr val="BE0202"/>
                </a:solidFill>
              </a:defRPr>
            </a:lvl1pPr>
          </a:lstStyle>
          <a:p>
            <a:pPr lvl="0"/>
            <a:r>
              <a:rPr lang="en-US"/>
              <a:t>Edit Master text styles</a:t>
            </a:r>
          </a:p>
        </p:txBody>
      </p:sp>
      <p:sp>
        <p:nvSpPr>
          <p:cNvPr id="6" name="Content Placeholder 5"/>
          <p:cNvSpPr>
            <a:spLocks noGrp="1"/>
          </p:cNvSpPr>
          <p:nvPr>
            <p:ph sz="quarter" idx="13"/>
          </p:nvPr>
        </p:nvSpPr>
        <p:spPr>
          <a:xfrm>
            <a:off x="457201" y="2478091"/>
            <a:ext cx="3968751" cy="4003675"/>
          </a:xfrm>
          <a:prstGeom prst="rect">
            <a:avLst/>
          </a:prstGeom>
        </p:spPr>
        <p:txBody>
          <a:bodyPr vert="horz"/>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14"/>
          </p:nvPr>
        </p:nvSpPr>
        <p:spPr>
          <a:xfrm>
            <a:off x="4648202" y="2481595"/>
            <a:ext cx="3968751" cy="4003675"/>
          </a:xfrm>
          <a:prstGeom prst="rect">
            <a:avLst/>
          </a:prstGeom>
        </p:spPr>
        <p:txBody>
          <a:bodyPr vert="horz"/>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883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2" y="1736561"/>
            <a:ext cx="4040188" cy="639762"/>
          </a:xfrm>
          <a:prstGeom prst="rect">
            <a:avLst/>
          </a:prstGeom>
        </p:spPr>
        <p:txBody>
          <a:bodyPr anchor="b">
            <a:noAutofit/>
          </a:bodyPr>
          <a:lstStyle>
            <a:lvl1pPr marL="0" indent="0">
              <a:buNone/>
              <a:defRPr sz="3200" b="1">
                <a:solidFill>
                  <a:srgbClr val="BE020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Text</a:t>
            </a:r>
          </a:p>
        </p:txBody>
      </p:sp>
      <p:sp>
        <p:nvSpPr>
          <p:cNvPr id="14" name="Text Placeholder 2"/>
          <p:cNvSpPr>
            <a:spLocks noGrp="1"/>
          </p:cNvSpPr>
          <p:nvPr>
            <p:ph type="body" idx="10" hasCustomPrompt="1"/>
          </p:nvPr>
        </p:nvSpPr>
        <p:spPr>
          <a:xfrm>
            <a:off x="4649790" y="1730180"/>
            <a:ext cx="4040188" cy="639762"/>
          </a:xfrm>
          <a:prstGeom prst="rect">
            <a:avLst/>
          </a:prstGeom>
        </p:spPr>
        <p:txBody>
          <a:bodyPr anchor="b">
            <a:noAutofit/>
          </a:bodyPr>
          <a:lstStyle>
            <a:lvl1pPr marL="0" indent="0">
              <a:buNone/>
              <a:defRPr sz="3200" b="1">
                <a:solidFill>
                  <a:srgbClr val="BE020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Text</a:t>
            </a:r>
          </a:p>
        </p:txBody>
      </p:sp>
      <p:sp>
        <p:nvSpPr>
          <p:cNvPr id="5" name="Text Placeholder 4"/>
          <p:cNvSpPr>
            <a:spLocks noGrp="1"/>
          </p:cNvSpPr>
          <p:nvPr>
            <p:ph type="body" sz="quarter" idx="12" hasCustomPrompt="1"/>
          </p:nvPr>
        </p:nvSpPr>
        <p:spPr>
          <a:xfrm>
            <a:off x="457202" y="2376491"/>
            <a:ext cx="4040188" cy="530225"/>
          </a:xfrm>
          <a:prstGeom prst="rect">
            <a:avLst/>
          </a:prstGeom>
        </p:spPr>
        <p:txBody>
          <a:bodyPr vert="horz"/>
          <a:lstStyle>
            <a:lvl1pPr>
              <a:defRPr sz="2000" b="1" baseline="0">
                <a:solidFill>
                  <a:srgbClr val="000000"/>
                </a:solidFill>
              </a:defRPr>
            </a:lvl1pPr>
          </a:lstStyle>
          <a:p>
            <a:pPr lvl="0"/>
            <a:r>
              <a:rPr lang="en-US" dirty="0"/>
              <a:t>Add Subtitle</a:t>
            </a:r>
          </a:p>
        </p:txBody>
      </p:sp>
      <p:sp>
        <p:nvSpPr>
          <p:cNvPr id="11" name="Text Placeholder 4"/>
          <p:cNvSpPr>
            <a:spLocks noGrp="1"/>
          </p:cNvSpPr>
          <p:nvPr>
            <p:ph type="body" sz="quarter" idx="13" hasCustomPrompt="1"/>
          </p:nvPr>
        </p:nvSpPr>
        <p:spPr>
          <a:xfrm>
            <a:off x="4649790" y="2370109"/>
            <a:ext cx="4040188" cy="530225"/>
          </a:xfrm>
          <a:prstGeom prst="rect">
            <a:avLst/>
          </a:prstGeom>
        </p:spPr>
        <p:txBody>
          <a:bodyPr vert="horz"/>
          <a:lstStyle>
            <a:lvl1pPr>
              <a:defRPr sz="2000" b="1" baseline="0">
                <a:solidFill>
                  <a:srgbClr val="000000"/>
                </a:solidFill>
              </a:defRPr>
            </a:lvl1pPr>
          </a:lstStyle>
          <a:p>
            <a:pPr lvl="0"/>
            <a:r>
              <a:rPr lang="en-US" dirty="0"/>
              <a:t>Add Subtitle</a:t>
            </a:r>
          </a:p>
        </p:txBody>
      </p:sp>
      <p:sp>
        <p:nvSpPr>
          <p:cNvPr id="7" name="Content Placeholder 6"/>
          <p:cNvSpPr>
            <a:spLocks noGrp="1"/>
          </p:cNvSpPr>
          <p:nvPr>
            <p:ph sz="quarter" idx="14"/>
          </p:nvPr>
        </p:nvSpPr>
        <p:spPr>
          <a:xfrm>
            <a:off x="457202" y="2906713"/>
            <a:ext cx="4040188" cy="3505200"/>
          </a:xfrm>
          <a:prstGeom prst="rect">
            <a:avLst/>
          </a:prstGeom>
        </p:spPr>
        <p:txBody>
          <a:bodyPr vert="horz"/>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p:cNvSpPr>
            <a:spLocks noGrp="1"/>
          </p:cNvSpPr>
          <p:nvPr>
            <p:ph sz="quarter" idx="15"/>
          </p:nvPr>
        </p:nvSpPr>
        <p:spPr>
          <a:xfrm>
            <a:off x="4649790" y="2914873"/>
            <a:ext cx="4040188" cy="3497043"/>
          </a:xfrm>
          <a:prstGeom prst="rect">
            <a:avLst/>
          </a:prstGeom>
        </p:spPr>
        <p:txBody>
          <a:bodyPr vert="horz"/>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37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707933"/>
            <a:ext cx="3008313" cy="779517"/>
          </a:xfrm>
          <a:prstGeom prst="rect">
            <a:avLst/>
          </a:prstGeom>
        </p:spPr>
        <p:txBody>
          <a:bodyPr anchor="b"/>
          <a:lstStyle>
            <a:lvl1pPr algn="l">
              <a:defRPr sz="2000" b="1">
                <a:solidFill>
                  <a:srgbClr val="BE020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57202" y="2487448"/>
            <a:ext cx="3008313" cy="4004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Text Placeholder 5"/>
          <p:cNvSpPr>
            <a:spLocks noGrp="1"/>
          </p:cNvSpPr>
          <p:nvPr>
            <p:ph type="body" sz="quarter" idx="10"/>
          </p:nvPr>
        </p:nvSpPr>
        <p:spPr>
          <a:xfrm>
            <a:off x="3575051" y="1707932"/>
            <a:ext cx="5111751" cy="779683"/>
          </a:xfrm>
          <a:prstGeom prst="rect">
            <a:avLst/>
          </a:prstGeom>
        </p:spPr>
        <p:txBody>
          <a:bodyPr vert="horz"/>
          <a:lstStyle>
            <a:lvl1pPr>
              <a:defRPr sz="2800" b="1">
                <a:solidFill>
                  <a:srgbClr val="BE0202"/>
                </a:solidFill>
              </a:defRPr>
            </a:lvl1pPr>
          </a:lstStyle>
          <a:p>
            <a:pPr lvl="0"/>
            <a:r>
              <a:rPr lang="en-US"/>
              <a:t>Edit Master text styles</a:t>
            </a:r>
          </a:p>
        </p:txBody>
      </p:sp>
      <p:sp>
        <p:nvSpPr>
          <p:cNvPr id="9" name="Text Placeholder 8"/>
          <p:cNvSpPr>
            <a:spLocks noGrp="1"/>
          </p:cNvSpPr>
          <p:nvPr>
            <p:ph type="body" sz="quarter" idx="11"/>
          </p:nvPr>
        </p:nvSpPr>
        <p:spPr>
          <a:xfrm>
            <a:off x="3575051" y="2487616"/>
            <a:ext cx="5111751" cy="4003675"/>
          </a:xfrm>
          <a:prstGeom prst="rect">
            <a:avLst/>
          </a:prstGeom>
        </p:spPr>
        <p:txBody>
          <a:bodyPr vert="horz"/>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422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983015"/>
            <a:ext cx="5486400" cy="566738"/>
          </a:xfrm>
          <a:prstGeom prst="rect">
            <a:avLst/>
          </a:prstGeom>
        </p:spPr>
        <p:txBody>
          <a:bodyPr anchor="b"/>
          <a:lstStyle>
            <a:lvl1pPr algn="l">
              <a:defRPr sz="2000" b="1">
                <a:solidFill>
                  <a:srgbClr val="BE020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819588" y="1793437"/>
            <a:ext cx="7431800" cy="40310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9000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464424" y="6006179"/>
            <a:ext cx="1497624" cy="954088"/>
          </a:xfrm>
          <a:prstGeom prst="rect">
            <a:avLst/>
          </a:prstGeom>
        </p:spPr>
        <p:txBody>
          <a:bodyPr vert="horz"/>
          <a:lstStyle>
            <a:lvl1pPr algn="r">
              <a:defRPr sz="1800" b="0" baseline="0">
                <a:solidFill>
                  <a:srgbClr val="000000"/>
                </a:solidFill>
              </a:defRPr>
            </a:lvl1pPr>
          </a:lstStyle>
          <a:p>
            <a:pPr lvl="0"/>
            <a:r>
              <a:rPr lang="en-US" dirty="0"/>
              <a:t>Date</a:t>
            </a:r>
          </a:p>
        </p:txBody>
      </p:sp>
      <p:sp>
        <p:nvSpPr>
          <p:cNvPr id="5" name="Text Placeholder 4"/>
          <p:cNvSpPr>
            <a:spLocks noGrp="1"/>
          </p:cNvSpPr>
          <p:nvPr>
            <p:ph type="body" sz="quarter" idx="11" hasCustomPrompt="1"/>
          </p:nvPr>
        </p:nvSpPr>
        <p:spPr>
          <a:xfrm>
            <a:off x="4554769" y="6006181"/>
            <a:ext cx="2594891" cy="811171"/>
          </a:xfrm>
          <a:prstGeom prst="rect">
            <a:avLst/>
          </a:prstGeom>
        </p:spPr>
        <p:txBody>
          <a:bodyPr vert="horz"/>
          <a:lstStyle>
            <a:lvl1pPr>
              <a:defRPr sz="1800" b="1">
                <a:solidFill>
                  <a:srgbClr val="000000"/>
                </a:solidFill>
                <a:latin typeface="+mj-lt"/>
              </a:defRPr>
            </a:lvl1pPr>
          </a:lstStyle>
          <a:p>
            <a:pPr lvl="0"/>
            <a:r>
              <a:rPr lang="en-US" dirty="0"/>
              <a:t>Title Here</a:t>
            </a:r>
          </a:p>
        </p:txBody>
      </p:sp>
    </p:spTree>
    <p:extLst>
      <p:ext uri="{BB962C8B-B14F-4D97-AF65-F5344CB8AC3E}">
        <p14:creationId xmlns:p14="http://schemas.microsoft.com/office/powerpoint/2010/main" val="114148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34729" y="5314628"/>
            <a:ext cx="4655778" cy="598623"/>
          </a:xfrm>
          <a:prstGeom prst="rect">
            <a:avLst/>
          </a:prstGeom>
        </p:spPr>
        <p:txBody>
          <a:bodyPr vert="horz"/>
          <a:lstStyle>
            <a:lvl1pPr algn="l">
              <a:defRPr sz="2400" b="1">
                <a:solidFill>
                  <a:srgbClr val="BE0202"/>
                </a:solidFill>
              </a:defRPr>
            </a:lvl1pPr>
          </a:lstStyle>
          <a:p>
            <a:pPr lvl="0"/>
            <a:r>
              <a:rPr lang="en-US"/>
              <a:t>Edit Master text styles</a:t>
            </a:r>
          </a:p>
        </p:txBody>
      </p:sp>
      <p:sp>
        <p:nvSpPr>
          <p:cNvPr id="9" name="Text Placeholder 8"/>
          <p:cNvSpPr>
            <a:spLocks noGrp="1"/>
          </p:cNvSpPr>
          <p:nvPr>
            <p:ph type="body" sz="quarter" idx="11"/>
          </p:nvPr>
        </p:nvSpPr>
        <p:spPr>
          <a:xfrm>
            <a:off x="4334729" y="5913251"/>
            <a:ext cx="4655778" cy="1569457"/>
          </a:xfrm>
          <a:prstGeom prst="rect">
            <a:avLst/>
          </a:prstGeom>
        </p:spPr>
        <p:txBody>
          <a:bodyPr vert="horz"/>
          <a:lstStyle>
            <a:lvl1pPr algn="l">
              <a:defRPr sz="2000" b="0"/>
            </a:lvl1pPr>
            <a:lvl2pPr>
              <a:defRPr sz="2400"/>
            </a:lvl2pPr>
            <a:lvl3pPr>
              <a:defRPr sz="2400"/>
            </a:lvl3pPr>
            <a:lvl4pPr>
              <a:defRPr sz="2400"/>
            </a:lvl4pPr>
            <a:lvl5pPr>
              <a:defRPr sz="2400"/>
            </a:lvl5pPr>
          </a:lstStyle>
          <a:p>
            <a:pPr lvl="0"/>
            <a:r>
              <a:rPr lang="en-US"/>
              <a:t>Edit Master text styles</a:t>
            </a:r>
          </a:p>
        </p:txBody>
      </p:sp>
    </p:spTree>
    <p:extLst>
      <p:ext uri="{BB962C8B-B14F-4D97-AF65-F5344CB8AC3E}">
        <p14:creationId xmlns:p14="http://schemas.microsoft.com/office/powerpoint/2010/main" val="7153545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898192"/>
      </p:ext>
    </p:extLst>
  </p:cSld>
  <p:clrMap bg1="lt1" tx1="dk1" bg2="lt2" tx2="dk2" accent1="accent1" accent2="accent2" accent3="accent3" accent4="accent4" accent5="accent5" accent6="accent6" hlink="hlink" folHlink="folHlink"/>
  <p:sldLayoutIdLst>
    <p:sldLayoutId id="2147483661" r:id="rId1"/>
    <p:sldLayoutId id="214748366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r" defTabSz="457200" rtl="0" eaLnBrk="1" latinLnBrk="0" hangingPunct="1">
        <a:spcBef>
          <a:spcPct val="20000"/>
        </a:spcBef>
        <a:buFont typeface="Arial"/>
        <a:buNone/>
        <a:defRPr sz="4800" b="1" kern="1200" baseline="0">
          <a:solidFill>
            <a:schemeClr val="tx1"/>
          </a:solidFill>
          <a:latin typeface="+mn-lt"/>
          <a:ea typeface="+mn-ea"/>
          <a:cs typeface="+mn-cs"/>
        </a:defRPr>
      </a:lvl1pPr>
      <a:lvl2pPr marL="742950" indent="-285750" algn="r"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r"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r"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r"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49670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40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9321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r" defTabSz="457200" rtl="0" eaLnBrk="1" latinLnBrk="0" hangingPunct="1">
        <a:spcBef>
          <a:spcPct val="20000"/>
        </a:spcBef>
        <a:buFont typeface="Arial"/>
        <a:buNone/>
        <a:defRPr sz="4800" b="1" kern="1200" baseline="0">
          <a:solidFill>
            <a:schemeClr val="tx1"/>
          </a:solidFill>
          <a:latin typeface="+mn-lt"/>
          <a:ea typeface="+mn-ea"/>
          <a:cs typeface="+mn-cs"/>
        </a:defRPr>
      </a:lvl1pPr>
      <a:lvl2pPr marL="742950" indent="-285750" algn="r"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r"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r"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r"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948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4"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40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www.fsastore.com/"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ww.healthplanassist.com/"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file.anthem.com/A00527VAMENABS.1.pdf"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hyperlink" Target="http://www.livehealthonline.com/"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anthem.com/preventive-care"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157EF3-4C40-1ED6-AFE7-CD9D89B242E5}"/>
              </a:ext>
            </a:extLst>
          </p:cNvPr>
          <p:cNvSpPr/>
          <p:nvPr/>
        </p:nvSpPr>
        <p:spPr>
          <a:xfrm>
            <a:off x="0" y="0"/>
            <a:ext cx="9143996" cy="375604"/>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4" name="Rectangle 3">
            <a:extLst>
              <a:ext uri="{FF2B5EF4-FFF2-40B4-BE49-F238E27FC236}">
                <a16:creationId xmlns:a16="http://schemas.microsoft.com/office/drawing/2014/main" id="{264E8CE1-36CE-3D23-08CF-16AA82F7578F}"/>
              </a:ext>
            </a:extLst>
          </p:cNvPr>
          <p:cNvSpPr/>
          <p:nvPr/>
        </p:nvSpPr>
        <p:spPr>
          <a:xfrm>
            <a:off x="0" y="37560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5" name="Rectangle 4">
            <a:extLst>
              <a:ext uri="{FF2B5EF4-FFF2-40B4-BE49-F238E27FC236}">
                <a16:creationId xmlns:a16="http://schemas.microsoft.com/office/drawing/2014/main" id="{57217B30-539B-9DFE-F63E-DEB8AC078BF1}"/>
              </a:ext>
            </a:extLst>
          </p:cNvPr>
          <p:cNvSpPr/>
          <p:nvPr/>
        </p:nvSpPr>
        <p:spPr>
          <a:xfrm>
            <a:off x="-1" y="5870865"/>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7" name="Title 1">
            <a:extLst>
              <a:ext uri="{FF2B5EF4-FFF2-40B4-BE49-F238E27FC236}">
                <a16:creationId xmlns:a16="http://schemas.microsoft.com/office/drawing/2014/main" id="{026943C0-6587-9539-0450-535F12BC7F26}"/>
              </a:ext>
            </a:extLst>
          </p:cNvPr>
          <p:cNvSpPr txBox="1">
            <a:spLocks/>
          </p:cNvSpPr>
          <p:nvPr/>
        </p:nvSpPr>
        <p:spPr>
          <a:xfrm>
            <a:off x="886536" y="4258802"/>
            <a:ext cx="7368086" cy="849095"/>
          </a:xfrm>
          <a:prstGeom prst="rect">
            <a:avLst/>
          </a:prstGeom>
        </p:spPr>
        <p:txBody>
          <a:bodyP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5800" dirty="0">
                <a:solidFill>
                  <a:srgbClr val="363947"/>
                </a:solidFill>
              </a:rPr>
              <a:t>2024 Benefits Open Enrollment</a:t>
            </a:r>
          </a:p>
          <a:p>
            <a:pPr marL="0" marR="0" lvl="0" indent="0" algn="l" defTabSz="457200" rtl="0" eaLnBrk="1" fontAlgn="auto" latinLnBrk="0" hangingPunct="1">
              <a:lnSpc>
                <a:spcPct val="100000"/>
              </a:lnSpc>
              <a:spcBef>
                <a:spcPct val="0"/>
              </a:spcBef>
              <a:spcAft>
                <a:spcPts val="0"/>
              </a:spcAft>
              <a:buClrTx/>
              <a:buSzTx/>
              <a:buFontTx/>
              <a:buNone/>
              <a:tabLst/>
              <a:defRPr/>
            </a:pPr>
            <a:r>
              <a:rPr lang="en-US" sz="2800" dirty="0">
                <a:solidFill>
                  <a:srgbClr val="363947"/>
                </a:solidFill>
              </a:rPr>
              <a:t>Benefits Effective: October 1, 2024 through September 30, 2025</a:t>
            </a:r>
            <a:endParaRPr kumimoji="0" lang="en-IN" sz="2800" b="0" i="0" u="none" strike="noStrike" kern="1200" cap="none" spc="0" normalizeH="0" baseline="0" noProof="0" dirty="0">
              <a:ln>
                <a:noFill/>
              </a:ln>
              <a:solidFill>
                <a:srgbClr val="363947"/>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08840B81-002A-336D-19B6-452F66220535}"/>
              </a:ext>
            </a:extLst>
          </p:cNvPr>
          <p:cNvSpPr/>
          <p:nvPr/>
        </p:nvSpPr>
        <p:spPr>
          <a:xfrm>
            <a:off x="0" y="5984124"/>
            <a:ext cx="9143996" cy="873875"/>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pic>
        <p:nvPicPr>
          <p:cNvPr id="10" name="Picture 4">
            <a:extLst>
              <a:ext uri="{FF2B5EF4-FFF2-40B4-BE49-F238E27FC236}">
                <a16:creationId xmlns:a16="http://schemas.microsoft.com/office/drawing/2014/main" id="{ADA0E1BE-8C3C-D771-AA30-17365D2839F5}"/>
              </a:ext>
            </a:extLst>
          </p:cNvPr>
          <p:cNvPicPr>
            <a:picLocks noChangeAspect="1"/>
          </p:cNvPicPr>
          <p:nvPr/>
        </p:nvPicPr>
        <p:blipFill>
          <a:blip r:embed="rId3"/>
          <a:srcRect t="17937"/>
          <a:stretch>
            <a:fillRect/>
          </a:stretch>
        </p:blipFill>
        <p:spPr>
          <a:xfrm>
            <a:off x="6344897" y="-13252"/>
            <a:ext cx="2782158" cy="1681889"/>
          </a:xfrm>
          <a:prstGeom prst="rect">
            <a:avLst/>
          </a:prstGeom>
        </p:spPr>
      </p:pic>
      <p:pic>
        <p:nvPicPr>
          <p:cNvPr id="12" name="Picture 2" descr="Virginia Lutheran Homes">
            <a:extLst>
              <a:ext uri="{FF2B5EF4-FFF2-40B4-BE49-F238E27FC236}">
                <a16:creationId xmlns:a16="http://schemas.microsoft.com/office/drawing/2014/main" id="{EFD31C8A-B6C9-A0E9-97DA-753F511368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519" b="28792"/>
          <a:stretch/>
        </p:blipFill>
        <p:spPr bwMode="auto">
          <a:xfrm>
            <a:off x="886536" y="2016660"/>
            <a:ext cx="4035030" cy="2093453"/>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1"/>
          </p:nvPr>
        </p:nvSpPr>
        <p:spPr>
          <a:xfrm>
            <a:off x="5407121" y="6520430"/>
            <a:ext cx="6351043" cy="712908"/>
          </a:xfrm>
        </p:spPr>
        <p:txBody>
          <a:bodyPr/>
          <a:lstStyle/>
          <a:p>
            <a:r>
              <a:rPr lang="en-US" sz="1600" dirty="0">
                <a:solidFill>
                  <a:srgbClr val="C9D8E0"/>
                </a:solidFill>
              </a:rPr>
              <a:t>Presented by: Scott Benefit Services</a:t>
            </a:r>
            <a:endParaRPr lang="en-US" sz="2000" dirty="0">
              <a:solidFill>
                <a:srgbClr val="C9D8E0"/>
              </a:solidFill>
            </a:endParaRPr>
          </a:p>
        </p:txBody>
      </p:sp>
    </p:spTree>
    <p:extLst>
      <p:ext uri="{BB962C8B-B14F-4D97-AF65-F5344CB8AC3E}">
        <p14:creationId xmlns:p14="http://schemas.microsoft.com/office/powerpoint/2010/main" val="654017243"/>
      </p:ext>
    </p:extLst>
  </p:cSld>
  <p:clrMapOvr>
    <a:masterClrMapping/>
  </p:clrMapOvr>
  <mc:AlternateContent xmlns:mc="http://schemas.openxmlformats.org/markup-compatibility/2006" xmlns:p14="http://schemas.microsoft.com/office/powerpoint/2010/main">
    <mc:Choice Requires="p14">
      <p:transition spd="slow" p14:dur="2000" advTm="7045"/>
    </mc:Choice>
    <mc:Fallback xmlns="">
      <p:transition spd="slow" advTm="704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07EA38-E7F2-F49F-E64E-A6257A81799B}"/>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76F534F7-AB3D-8A24-A637-4DFAD221CF03}"/>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mj-lt"/>
              </a:rPr>
              <a:t>Flexible Spending Account (FSA)</a:t>
            </a:r>
          </a:p>
        </p:txBody>
      </p:sp>
      <p:sp>
        <p:nvSpPr>
          <p:cNvPr id="8" name="Rectangle 7">
            <a:extLst>
              <a:ext uri="{FF2B5EF4-FFF2-40B4-BE49-F238E27FC236}">
                <a16:creationId xmlns:a16="http://schemas.microsoft.com/office/drawing/2014/main" id="{DCADA3CD-CD72-2EA7-5066-F17715D03DCB}"/>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2" name="Rectangle 3">
            <a:extLst>
              <a:ext uri="{FF2B5EF4-FFF2-40B4-BE49-F238E27FC236}">
                <a16:creationId xmlns:a16="http://schemas.microsoft.com/office/drawing/2014/main" id="{005F6CC0-6A9C-D63E-24F1-4112AFAF9D74}"/>
              </a:ext>
            </a:extLst>
          </p:cNvPr>
          <p:cNvSpPr txBox="1">
            <a:spLocks noChangeArrowheads="1"/>
          </p:cNvSpPr>
          <p:nvPr/>
        </p:nvSpPr>
        <p:spPr>
          <a:xfrm>
            <a:off x="289661" y="908231"/>
            <a:ext cx="8548254" cy="5041537"/>
          </a:xfrm>
          <a:prstGeom prst="rect">
            <a:avLst/>
          </a:prstGeom>
        </p:spPr>
        <p:txBody>
          <a:bodyPr vert="horz"/>
          <a:lstStyle>
            <a:lvl1pPr marL="285750" indent="-285750" algn="l" defTabSz="457200" rtl="0" eaLnBrk="1" latinLnBrk="0" hangingPunct="1">
              <a:spcBef>
                <a:spcPct val="20000"/>
              </a:spcBef>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Courier New" panose="02070309020205020404" pitchFamily="49" charset="0"/>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buNone/>
            </a:pPr>
            <a:endParaRPr lang="en-US" dirty="0">
              <a:solidFill>
                <a:srgbClr val="363947"/>
              </a:solidFill>
            </a:endParaRPr>
          </a:p>
          <a:p>
            <a:pPr algn="just">
              <a:spcBef>
                <a:spcPts val="0"/>
              </a:spcBef>
            </a:pPr>
            <a:r>
              <a:rPr lang="en-US" b="1" dirty="0" err="1">
                <a:solidFill>
                  <a:srgbClr val="363947"/>
                </a:solidFill>
              </a:rPr>
              <a:t>Heathcare</a:t>
            </a:r>
            <a:r>
              <a:rPr lang="en-US" b="1" dirty="0">
                <a:solidFill>
                  <a:srgbClr val="363947"/>
                </a:solidFill>
              </a:rPr>
              <a:t> FSA </a:t>
            </a:r>
            <a:r>
              <a:rPr lang="en-US" dirty="0">
                <a:solidFill>
                  <a:srgbClr val="363947"/>
                </a:solidFill>
              </a:rPr>
              <a:t>– spending account where you set a side pre-taxed dollars to pay for qualified out-of-pocket health care expenses such as portion of your deductible, prescription copays, vision expenses and dental expenses.</a:t>
            </a:r>
          </a:p>
          <a:p>
            <a:pPr lvl="1" algn="just">
              <a:spcBef>
                <a:spcPts val="0"/>
              </a:spcBef>
              <a:buFont typeface="Arial" panose="020B0604020202020204" pitchFamily="34" charset="0"/>
              <a:buChar char="•"/>
            </a:pPr>
            <a:r>
              <a:rPr lang="en-US" sz="1800" dirty="0">
                <a:solidFill>
                  <a:srgbClr val="363947"/>
                </a:solidFill>
              </a:rPr>
              <a:t>2024 IRS Maximum Contribution limit: $3,200 individual or $6,400 joint couple per household</a:t>
            </a:r>
          </a:p>
          <a:p>
            <a:pPr lvl="1" algn="just">
              <a:spcBef>
                <a:spcPts val="0"/>
              </a:spcBef>
              <a:buFont typeface="Arial" panose="020B0604020202020204" pitchFamily="34" charset="0"/>
              <a:buChar char="•"/>
            </a:pPr>
            <a:r>
              <a:rPr lang="en-US" sz="1800" dirty="0">
                <a:solidFill>
                  <a:srgbClr val="363947"/>
                </a:solidFill>
              </a:rPr>
              <a:t>Use It or Lose It (up to $640 of unused FSA dollars carries over to the 2025/26 plan year)</a:t>
            </a:r>
          </a:p>
          <a:p>
            <a:pPr lvl="1" algn="just">
              <a:spcBef>
                <a:spcPts val="0"/>
              </a:spcBef>
              <a:buFont typeface="Arial" panose="020B0604020202020204" pitchFamily="34" charset="0"/>
              <a:buChar char="•"/>
            </a:pPr>
            <a:r>
              <a:rPr lang="en-US" sz="1800" dirty="0">
                <a:solidFill>
                  <a:srgbClr val="363947"/>
                </a:solidFill>
              </a:rPr>
              <a:t>Full fund available October 1 </a:t>
            </a:r>
          </a:p>
          <a:p>
            <a:pPr lvl="1" algn="just">
              <a:spcBef>
                <a:spcPts val="0"/>
              </a:spcBef>
              <a:buFont typeface="Arial" panose="020B0604020202020204" pitchFamily="34" charset="0"/>
              <a:buChar char="•"/>
            </a:pPr>
            <a:r>
              <a:rPr lang="en-US" sz="1800" dirty="0">
                <a:solidFill>
                  <a:srgbClr val="363947"/>
                </a:solidFill>
              </a:rPr>
              <a:t>Need help spending down your FSA? </a:t>
            </a:r>
            <a:r>
              <a:rPr lang="en-US" sz="1800" dirty="0">
                <a:solidFill>
                  <a:srgbClr val="363947"/>
                </a:solidFill>
                <a:hlinkClick r:id="rId3"/>
              </a:rPr>
              <a:t>www.fsastore.com</a:t>
            </a:r>
            <a:r>
              <a:rPr lang="en-US" sz="1800" dirty="0">
                <a:solidFill>
                  <a:srgbClr val="363947"/>
                </a:solidFill>
              </a:rPr>
              <a:t> </a:t>
            </a:r>
          </a:p>
          <a:p>
            <a:pPr marL="0" indent="0">
              <a:spcBef>
                <a:spcPts val="0"/>
              </a:spcBef>
              <a:buFont typeface="Arial" panose="020B0604020202020204" pitchFamily="34" charset="0"/>
              <a:buNone/>
            </a:pPr>
            <a:endParaRPr lang="en-US" dirty="0">
              <a:solidFill>
                <a:srgbClr val="363947"/>
              </a:solidFill>
            </a:endParaRPr>
          </a:p>
          <a:p>
            <a:pPr algn="just">
              <a:spcBef>
                <a:spcPts val="0"/>
              </a:spcBef>
            </a:pPr>
            <a:r>
              <a:rPr lang="en-US" b="1" dirty="0">
                <a:solidFill>
                  <a:srgbClr val="363947"/>
                </a:solidFill>
              </a:rPr>
              <a:t>Dependent Care FSA </a:t>
            </a:r>
            <a:r>
              <a:rPr lang="en-US" dirty="0">
                <a:solidFill>
                  <a:srgbClr val="363947"/>
                </a:solidFill>
              </a:rPr>
              <a:t>– spending account where you contribute pre-tax dollars to qualified dependent care. </a:t>
            </a:r>
          </a:p>
          <a:p>
            <a:pPr lvl="1" algn="just">
              <a:spcBef>
                <a:spcPts val="0"/>
              </a:spcBef>
              <a:buFont typeface="Arial" panose="020B0604020202020204" pitchFamily="34" charset="0"/>
              <a:buChar char="•"/>
            </a:pPr>
            <a:r>
              <a:rPr lang="en-US" sz="1800" dirty="0">
                <a:solidFill>
                  <a:srgbClr val="363947"/>
                </a:solidFill>
              </a:rPr>
              <a:t>2024 maximum contribution limit: $5,000 per household or $2,500 if married filing separately</a:t>
            </a:r>
          </a:p>
          <a:p>
            <a:pPr lvl="1" algn="just">
              <a:spcBef>
                <a:spcPts val="0"/>
              </a:spcBef>
              <a:buFont typeface="Arial" panose="020B0604020202020204" pitchFamily="34" charset="0"/>
              <a:buChar char="•"/>
            </a:pPr>
            <a:r>
              <a:rPr lang="en-US" sz="1800" dirty="0">
                <a:solidFill>
                  <a:srgbClr val="363947"/>
                </a:solidFill>
              </a:rPr>
              <a:t>Eligible dependents under the age of 13 or your spouse or relative who is physically or mentally incapable of self-care and lives in your home.</a:t>
            </a:r>
          </a:p>
          <a:p>
            <a:pPr lvl="1" algn="just">
              <a:spcBef>
                <a:spcPts val="0"/>
              </a:spcBef>
              <a:buFont typeface="Arial" panose="020B0604020202020204" pitchFamily="34" charset="0"/>
              <a:buChar char="•"/>
            </a:pPr>
            <a:r>
              <a:rPr lang="en-US" sz="1800" dirty="0">
                <a:solidFill>
                  <a:srgbClr val="363947"/>
                </a:solidFill>
              </a:rPr>
              <a:t>Fund available as you contribute into it</a:t>
            </a:r>
          </a:p>
          <a:p>
            <a:pPr marL="0" indent="0" algn="ctr">
              <a:spcBef>
                <a:spcPts val="0"/>
              </a:spcBef>
              <a:buFont typeface="Arial" panose="020B0604020202020204" pitchFamily="34" charset="0"/>
              <a:buNone/>
            </a:pPr>
            <a:r>
              <a:rPr lang="en-US" dirty="0">
                <a:solidFill>
                  <a:srgbClr val="363947"/>
                </a:solidFill>
              </a:rPr>
              <a:t>                                                        </a:t>
            </a:r>
          </a:p>
          <a:p>
            <a:pPr marL="0" indent="0">
              <a:spcBef>
                <a:spcPts val="0"/>
              </a:spcBef>
              <a:buFont typeface="Arial" panose="020B0604020202020204" pitchFamily="34" charset="0"/>
              <a:buNone/>
            </a:pPr>
            <a:r>
              <a:rPr lang="en-US" dirty="0">
                <a:solidFill>
                  <a:srgbClr val="363947"/>
                </a:solidFill>
              </a:rPr>
              <a:t>You must re-elect FSA contribution every year if you want to continue contributing</a:t>
            </a:r>
          </a:p>
          <a:p>
            <a:pPr marL="803275" lvl="1" indent="0">
              <a:spcBef>
                <a:spcPts val="0"/>
              </a:spcBef>
              <a:buFont typeface="Arial"/>
              <a:buNone/>
            </a:pPr>
            <a:endParaRPr lang="en-US" sz="1800" dirty="0">
              <a:solidFill>
                <a:srgbClr val="363947"/>
              </a:solidFill>
            </a:endParaRPr>
          </a:p>
          <a:p>
            <a:pPr marL="0" indent="0">
              <a:buFont typeface="Arial" panose="020B0604020202020204" pitchFamily="34" charset="0"/>
              <a:buNone/>
            </a:pPr>
            <a:endParaRPr lang="en-US" sz="1600" dirty="0">
              <a:solidFill>
                <a:srgbClr val="363947"/>
              </a:solidFill>
            </a:endParaRPr>
          </a:p>
        </p:txBody>
      </p:sp>
    </p:spTree>
    <p:extLst>
      <p:ext uri="{BB962C8B-B14F-4D97-AF65-F5344CB8AC3E}">
        <p14:creationId xmlns:p14="http://schemas.microsoft.com/office/powerpoint/2010/main" val="4064284466"/>
      </p:ext>
    </p:extLst>
  </p:cSld>
  <p:clrMapOvr>
    <a:masterClrMapping/>
  </p:clrMapOvr>
  <mc:AlternateContent xmlns:mc="http://schemas.openxmlformats.org/markup-compatibility/2006" xmlns:p14="http://schemas.microsoft.com/office/powerpoint/2010/main">
    <mc:Choice Requires="p14">
      <p:transition spd="slow" p14:dur="2000" advTm="179561"/>
    </mc:Choice>
    <mc:Fallback xmlns="">
      <p:transition spd="slow" advTm="17956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07EA38-E7F2-F49F-E64E-A6257A81799B}"/>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76F534F7-AB3D-8A24-A637-4DFAD221CF03}"/>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mj-lt"/>
              </a:rPr>
              <a:t>Health Savings Account (HSA)</a:t>
            </a:r>
          </a:p>
        </p:txBody>
      </p:sp>
      <p:sp>
        <p:nvSpPr>
          <p:cNvPr id="8" name="Rectangle 7">
            <a:extLst>
              <a:ext uri="{FF2B5EF4-FFF2-40B4-BE49-F238E27FC236}">
                <a16:creationId xmlns:a16="http://schemas.microsoft.com/office/drawing/2014/main" id="{DCADA3CD-CD72-2EA7-5066-F17715D03DCB}"/>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2" name="Text Placeholder 7">
            <a:extLst>
              <a:ext uri="{FF2B5EF4-FFF2-40B4-BE49-F238E27FC236}">
                <a16:creationId xmlns:a16="http://schemas.microsoft.com/office/drawing/2014/main" id="{B62CC913-42B7-C51A-7087-335D26BC1D47}"/>
              </a:ext>
            </a:extLst>
          </p:cNvPr>
          <p:cNvSpPr txBox="1">
            <a:spLocks/>
          </p:cNvSpPr>
          <p:nvPr/>
        </p:nvSpPr>
        <p:spPr>
          <a:xfrm>
            <a:off x="385487" y="1016199"/>
            <a:ext cx="8356601" cy="5790837"/>
          </a:xfrm>
          <a:prstGeom prst="rect">
            <a:avLst/>
          </a:prstGeom>
        </p:spPr>
        <p:txBody>
          <a:bodyPr vert="horz"/>
          <a:lstStyle>
            <a:lvl1pPr marL="285750" indent="-285750" algn="l" defTabSz="457200" rtl="0" eaLnBrk="1" latinLnBrk="0" hangingPunct="1">
              <a:spcBef>
                <a:spcPct val="20000"/>
              </a:spcBef>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Courier New" panose="02070309020205020404" pitchFamily="49" charset="0"/>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363947"/>
                </a:solidFill>
              </a:rPr>
              <a:t>Health Savings Account (HSA) </a:t>
            </a:r>
            <a:r>
              <a:rPr lang="en-US" dirty="0">
                <a:solidFill>
                  <a:srgbClr val="363947"/>
                </a:solidFill>
              </a:rPr>
              <a:t>is a tax-advantage account to help you save and pay for qualified medical, pharmacy, dental and vision expenses</a:t>
            </a:r>
          </a:p>
          <a:p>
            <a:pPr marL="460375"/>
            <a:r>
              <a:rPr lang="en-US" dirty="0">
                <a:solidFill>
                  <a:srgbClr val="363947"/>
                </a:solidFill>
              </a:rPr>
              <a:t>Contributions are taken directly from your paycheck, before taxes, and placed into the account (tax savings)</a:t>
            </a:r>
          </a:p>
          <a:p>
            <a:pPr marL="460375"/>
            <a:r>
              <a:rPr lang="en-US" dirty="0">
                <a:solidFill>
                  <a:srgbClr val="363947"/>
                </a:solidFill>
              </a:rPr>
              <a:t>Funds are available as you contribute and accumulate/roll over year to year</a:t>
            </a:r>
          </a:p>
          <a:p>
            <a:pPr marL="460375"/>
            <a:r>
              <a:rPr lang="en-US" dirty="0">
                <a:solidFill>
                  <a:srgbClr val="363947"/>
                </a:solidFill>
              </a:rPr>
              <a:t>Portable</a:t>
            </a:r>
          </a:p>
          <a:p>
            <a:pPr marL="460375"/>
            <a:r>
              <a:rPr lang="en-US" b="1" dirty="0">
                <a:solidFill>
                  <a:srgbClr val="363947"/>
                </a:solidFill>
              </a:rPr>
              <a:t>Eligibility requirements: </a:t>
            </a:r>
          </a:p>
          <a:p>
            <a:pPr marL="917575" lvl="1">
              <a:buFont typeface="Arial" panose="020B0604020202020204" pitchFamily="34" charset="0"/>
              <a:buChar char="•"/>
            </a:pPr>
            <a:r>
              <a:rPr lang="en-US" sz="1800" dirty="0">
                <a:solidFill>
                  <a:srgbClr val="363947"/>
                </a:solidFill>
              </a:rPr>
              <a:t>Must be enrolled in the HSA medical plan to be eligible to open a Health Savings Account (HSA)</a:t>
            </a:r>
          </a:p>
          <a:p>
            <a:pPr marL="917575" lvl="1">
              <a:buFont typeface="Arial" panose="020B0604020202020204" pitchFamily="34" charset="0"/>
              <a:buChar char="•"/>
            </a:pPr>
            <a:r>
              <a:rPr lang="en-US" sz="1800" dirty="0">
                <a:solidFill>
                  <a:srgbClr val="363947"/>
                </a:solidFill>
              </a:rPr>
              <a:t>Not be enrolled covered in by another health insurance (includes Medicare and Tricare)</a:t>
            </a:r>
          </a:p>
          <a:p>
            <a:pPr marL="917575" lvl="1">
              <a:buFont typeface="Arial" panose="020B0604020202020204" pitchFamily="34" charset="0"/>
              <a:buChar char="•"/>
            </a:pPr>
            <a:r>
              <a:rPr lang="en-US" sz="1800" dirty="0">
                <a:solidFill>
                  <a:srgbClr val="363947"/>
                </a:solidFill>
              </a:rPr>
              <a:t>Not be claimed as a dependent on someone else’s tax return</a:t>
            </a:r>
          </a:p>
          <a:p>
            <a:pPr marL="917575" lvl="1">
              <a:buFont typeface="Arial" panose="020B0604020202020204" pitchFamily="34" charset="0"/>
              <a:buChar char="•"/>
            </a:pPr>
            <a:r>
              <a:rPr lang="en-US" sz="1800" dirty="0">
                <a:solidFill>
                  <a:srgbClr val="363947"/>
                </a:solidFill>
              </a:rPr>
              <a:t>Cannot have a full medical FSA, including your spouse</a:t>
            </a:r>
          </a:p>
          <a:p>
            <a:pPr marL="917575" lvl="1">
              <a:buFont typeface="Arial" panose="020B0604020202020204" pitchFamily="34" charset="0"/>
              <a:buChar char="•"/>
            </a:pPr>
            <a:r>
              <a:rPr lang="en-US" sz="1800" dirty="0">
                <a:solidFill>
                  <a:srgbClr val="363947"/>
                </a:solidFill>
              </a:rPr>
              <a:t>Cannot have been treated by a VA Medical Center for a non-service-related condition in the past 90 days</a:t>
            </a:r>
          </a:p>
          <a:p>
            <a:pPr marL="460375"/>
            <a:endParaRPr lang="en-US" dirty="0">
              <a:solidFill>
                <a:srgbClr val="363947"/>
              </a:solidFill>
            </a:endParaRPr>
          </a:p>
          <a:p>
            <a:pPr marL="1089025" lvl="2" indent="0">
              <a:buNone/>
            </a:pPr>
            <a:r>
              <a:rPr lang="en-US" sz="1800" dirty="0">
                <a:solidFill>
                  <a:srgbClr val="363947"/>
                </a:solidFill>
              </a:rPr>
              <a:t>	</a:t>
            </a:r>
          </a:p>
        </p:txBody>
      </p:sp>
    </p:spTree>
    <p:extLst>
      <p:ext uri="{BB962C8B-B14F-4D97-AF65-F5344CB8AC3E}">
        <p14:creationId xmlns:p14="http://schemas.microsoft.com/office/powerpoint/2010/main" val="1652494115"/>
      </p:ext>
    </p:extLst>
  </p:cSld>
  <p:clrMapOvr>
    <a:masterClrMapping/>
  </p:clrMapOvr>
  <mc:AlternateContent xmlns:mc="http://schemas.openxmlformats.org/markup-compatibility/2006" xmlns:p14="http://schemas.microsoft.com/office/powerpoint/2010/main">
    <mc:Choice Requires="p14">
      <p:transition spd="slow" p14:dur="2000" advTm="179561"/>
    </mc:Choice>
    <mc:Fallback xmlns="">
      <p:transition spd="slow" advTm="17956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07EA38-E7F2-F49F-E64E-A6257A81799B}"/>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76F534F7-AB3D-8A24-A637-4DFAD221CF03}"/>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mj-lt"/>
              </a:rPr>
              <a:t>HSA Contribution Limits</a:t>
            </a:r>
          </a:p>
        </p:txBody>
      </p:sp>
      <p:sp>
        <p:nvSpPr>
          <p:cNvPr id="8" name="Rectangle 7">
            <a:extLst>
              <a:ext uri="{FF2B5EF4-FFF2-40B4-BE49-F238E27FC236}">
                <a16:creationId xmlns:a16="http://schemas.microsoft.com/office/drawing/2014/main" id="{DCADA3CD-CD72-2EA7-5066-F17715D03DCB}"/>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3" name="Content Placeholder 1">
            <a:extLst>
              <a:ext uri="{FF2B5EF4-FFF2-40B4-BE49-F238E27FC236}">
                <a16:creationId xmlns:a16="http://schemas.microsoft.com/office/drawing/2014/main" id="{C1A66D2B-CCDB-F7E4-7E62-855C9C87838B}"/>
              </a:ext>
            </a:extLst>
          </p:cNvPr>
          <p:cNvSpPr txBox="1">
            <a:spLocks/>
          </p:cNvSpPr>
          <p:nvPr/>
        </p:nvSpPr>
        <p:spPr>
          <a:xfrm>
            <a:off x="260010" y="1252296"/>
            <a:ext cx="8485404" cy="4351338"/>
          </a:xfrm>
          <a:prstGeom prst="rect">
            <a:avLst/>
          </a:prstGeom>
          <a:ln>
            <a:noFill/>
          </a:ln>
        </p:spPr>
        <p:txBody>
          <a:bodyPr>
            <a:noAutofit/>
          </a:bodyPr>
          <a:lstStyle>
            <a:lvl1pPr marL="0" indent="0" algn="l" defTabSz="457200" rtl="0" eaLnBrk="1" latinLnBrk="0" hangingPunct="1">
              <a:spcBef>
                <a:spcPct val="20000"/>
              </a:spcBef>
              <a:buFont typeface="Arial"/>
              <a:buNone/>
              <a:defRPr sz="40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4675" indent="-339725">
              <a:buFont typeface="Arial" panose="020B0604020202020204" pitchFamily="34" charset="0"/>
              <a:buChar char="•"/>
            </a:pPr>
            <a:r>
              <a:rPr lang="en-US" sz="2000" kern="0" dirty="0">
                <a:solidFill>
                  <a:srgbClr val="363947"/>
                </a:solidFill>
                <a:ea typeface="ＭＳ Ｐゴシック" charset="-128"/>
              </a:rPr>
              <a:t>IRS annual maximum contribution limits:</a:t>
            </a:r>
          </a:p>
          <a:p>
            <a:pPr marL="1317625" lvl="1" indent="-339725">
              <a:buFont typeface="Arial" panose="020B0604020202020204" pitchFamily="34" charset="0"/>
              <a:buChar char="•"/>
            </a:pPr>
            <a:r>
              <a:rPr lang="en-US" sz="2000" kern="0" dirty="0">
                <a:solidFill>
                  <a:srgbClr val="363947"/>
                </a:solidFill>
                <a:ea typeface="ＭＳ Ｐゴシック" charset="-128"/>
              </a:rPr>
              <a:t>2024: $4,150 (individual) and $8,300 (family)</a:t>
            </a:r>
          </a:p>
          <a:p>
            <a:pPr marL="1317625" lvl="1" indent="-339725">
              <a:buFont typeface="Arial" panose="020B0604020202020204" pitchFamily="34" charset="0"/>
              <a:buChar char="•"/>
            </a:pPr>
            <a:r>
              <a:rPr lang="en-US" sz="2000" kern="0" dirty="0">
                <a:solidFill>
                  <a:srgbClr val="363947"/>
                </a:solidFill>
                <a:ea typeface="ＭＳ Ｐゴシック" charset="-128"/>
              </a:rPr>
              <a:t>2025: $4,300 (individual) and $8,550 (family)</a:t>
            </a:r>
          </a:p>
          <a:p>
            <a:pPr marL="1317625" lvl="1" indent="-339725">
              <a:buFont typeface="Arial" panose="020B0604020202020204" pitchFamily="34" charset="0"/>
              <a:buChar char="•"/>
            </a:pPr>
            <a:r>
              <a:rPr lang="en-US" sz="2000" kern="0" dirty="0">
                <a:solidFill>
                  <a:srgbClr val="363947"/>
                </a:solidFill>
                <a:ea typeface="ＭＳ Ｐゴシック" charset="-128"/>
              </a:rPr>
              <a:t>If you are age 55 or older, you may make an additional ”catch-up” contribution of $1,000. </a:t>
            </a:r>
          </a:p>
          <a:p>
            <a:pPr marL="574675" indent="-339725">
              <a:buFont typeface="Arial" panose="020B0604020202020204" pitchFamily="34" charset="0"/>
              <a:buChar char="•"/>
            </a:pPr>
            <a:r>
              <a:rPr lang="en-US" sz="2000" kern="0" dirty="0">
                <a:solidFill>
                  <a:srgbClr val="363947"/>
                </a:solidFill>
                <a:ea typeface="ＭＳ Ｐゴシック" charset="-128"/>
              </a:rPr>
              <a:t>VLH’s will make a one-time contribution of $250 towards your HSA if you begin contributing on your first payroll deduction; in addition to the $250, VLH will match dollar for dollar up to $750 (VLH total annual contribution: $1,000) </a:t>
            </a:r>
          </a:p>
          <a:p>
            <a:pPr marL="574675" indent="-339725">
              <a:buFont typeface="Arial" panose="020B0604020202020204" pitchFamily="34" charset="0"/>
              <a:buChar char="•"/>
            </a:pPr>
            <a:r>
              <a:rPr lang="en-US" sz="2000" kern="0" dirty="0">
                <a:solidFill>
                  <a:srgbClr val="363947"/>
                </a:solidFill>
                <a:ea typeface="ＭＳ Ｐゴシック" charset="-128"/>
              </a:rPr>
              <a:t>The combined contribution from the employer and employee cannot exceed the annual maximum set by the IRS (shown below)</a:t>
            </a:r>
          </a:p>
          <a:p>
            <a:pPr marL="234950"/>
            <a:endParaRPr lang="en-US" sz="1600" kern="0" dirty="0">
              <a:solidFill>
                <a:srgbClr val="363947"/>
              </a:solidFill>
              <a:ea typeface="ＭＳ Ｐゴシック" charset="-128"/>
            </a:endParaRPr>
          </a:p>
          <a:p>
            <a:endParaRPr lang="en-US" sz="1600" kern="0" dirty="0">
              <a:solidFill>
                <a:srgbClr val="363947"/>
              </a:solidFill>
              <a:ea typeface="ＭＳ Ｐゴシック" charset="-128"/>
            </a:endParaRPr>
          </a:p>
        </p:txBody>
      </p:sp>
      <p:sp>
        <p:nvSpPr>
          <p:cNvPr id="5" name="Rectangle 4">
            <a:extLst>
              <a:ext uri="{FF2B5EF4-FFF2-40B4-BE49-F238E27FC236}">
                <a16:creationId xmlns:a16="http://schemas.microsoft.com/office/drawing/2014/main" id="{1DF292AE-76C6-D7D5-6CD2-FD859A43D304}"/>
              </a:ext>
            </a:extLst>
          </p:cNvPr>
          <p:cNvSpPr/>
          <p:nvPr/>
        </p:nvSpPr>
        <p:spPr>
          <a:xfrm>
            <a:off x="260010" y="6250744"/>
            <a:ext cx="8485405" cy="307777"/>
          </a:xfrm>
          <a:prstGeom prst="rect">
            <a:avLst/>
          </a:prstGeom>
        </p:spPr>
        <p:txBody>
          <a:bodyPr wrap="square">
            <a:spAutoFit/>
          </a:bodyPr>
          <a:lstStyle/>
          <a:p>
            <a:r>
              <a:rPr lang="en-US" sz="1400" b="1" dirty="0">
                <a:solidFill>
                  <a:srgbClr val="363947"/>
                </a:solidFill>
              </a:rPr>
              <a:t>DON’T FORGET: </a:t>
            </a:r>
            <a:r>
              <a:rPr lang="en-US" sz="1400" kern="0" dirty="0">
                <a:solidFill>
                  <a:srgbClr val="363947"/>
                </a:solidFill>
                <a:ea typeface="ＭＳ Ｐゴシック" charset="-128"/>
              </a:rPr>
              <a:t>You must re-elect HSA contribution every year (funds roll over but your election doesn’t</a:t>
            </a:r>
          </a:p>
        </p:txBody>
      </p:sp>
    </p:spTree>
    <p:extLst>
      <p:ext uri="{BB962C8B-B14F-4D97-AF65-F5344CB8AC3E}">
        <p14:creationId xmlns:p14="http://schemas.microsoft.com/office/powerpoint/2010/main" val="2580859917"/>
      </p:ext>
    </p:extLst>
  </p:cSld>
  <p:clrMapOvr>
    <a:masterClrMapping/>
  </p:clrMapOvr>
  <mc:AlternateContent xmlns:mc="http://schemas.openxmlformats.org/markup-compatibility/2006" xmlns:p14="http://schemas.microsoft.com/office/powerpoint/2010/main">
    <mc:Choice Requires="p14">
      <p:transition spd="slow" p14:dur="2000" advTm="179561"/>
    </mc:Choice>
    <mc:Fallback xmlns="">
      <p:transition spd="slow" advTm="17956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07EA38-E7F2-F49F-E64E-A6257A81799B}"/>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76F534F7-AB3D-8A24-A637-4DFAD221CF03}"/>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mj-lt"/>
              </a:rPr>
              <a:t>HSA Eligible Expenses</a:t>
            </a:r>
          </a:p>
        </p:txBody>
      </p:sp>
      <p:sp>
        <p:nvSpPr>
          <p:cNvPr id="8" name="Rectangle 7">
            <a:extLst>
              <a:ext uri="{FF2B5EF4-FFF2-40B4-BE49-F238E27FC236}">
                <a16:creationId xmlns:a16="http://schemas.microsoft.com/office/drawing/2014/main" id="{DCADA3CD-CD72-2EA7-5066-F17715D03DCB}"/>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graphicFrame>
        <p:nvGraphicFramePr>
          <p:cNvPr id="3" name="Table 2">
            <a:extLst>
              <a:ext uri="{FF2B5EF4-FFF2-40B4-BE49-F238E27FC236}">
                <a16:creationId xmlns:a16="http://schemas.microsoft.com/office/drawing/2014/main" id="{7A6274D8-6884-2031-C6DA-C109624784D3}"/>
              </a:ext>
            </a:extLst>
          </p:cNvPr>
          <p:cNvGraphicFramePr>
            <a:graphicFrameLocks noGrp="1"/>
          </p:cNvGraphicFramePr>
          <p:nvPr>
            <p:extLst>
              <p:ext uri="{D42A27DB-BD31-4B8C-83A1-F6EECF244321}">
                <p14:modId xmlns:p14="http://schemas.microsoft.com/office/powerpoint/2010/main" val="3494538920"/>
              </p:ext>
            </p:extLst>
          </p:nvPr>
        </p:nvGraphicFramePr>
        <p:xfrm>
          <a:off x="494914" y="1410062"/>
          <a:ext cx="8321828" cy="4578960"/>
        </p:xfrm>
        <a:graphic>
          <a:graphicData uri="http://schemas.openxmlformats.org/drawingml/2006/table">
            <a:tbl>
              <a:tblPr firstRow="1" bandRow="1">
                <a:tableStyleId>{5C22544A-7EE6-4342-B048-85BDC9FD1C3A}</a:tableStyleId>
              </a:tblPr>
              <a:tblGrid>
                <a:gridCol w="4160914">
                  <a:extLst>
                    <a:ext uri="{9D8B030D-6E8A-4147-A177-3AD203B41FA5}">
                      <a16:colId xmlns:a16="http://schemas.microsoft.com/office/drawing/2014/main" val="2396540279"/>
                    </a:ext>
                  </a:extLst>
                </a:gridCol>
                <a:gridCol w="4160914">
                  <a:extLst>
                    <a:ext uri="{9D8B030D-6E8A-4147-A177-3AD203B41FA5}">
                      <a16:colId xmlns:a16="http://schemas.microsoft.com/office/drawing/2014/main" val="2709614388"/>
                    </a:ext>
                  </a:extLst>
                </a:gridCol>
              </a:tblGrid>
              <a:tr h="829920">
                <a:tc>
                  <a:txBody>
                    <a:bodyPr/>
                    <a:lstStyle/>
                    <a:p>
                      <a:pPr algn="ctr"/>
                      <a:r>
                        <a:rPr lang="en-US" sz="2400" b="0" dirty="0">
                          <a:latin typeface="+mn-lt"/>
                        </a:rPr>
                        <a:t>Qualified</a:t>
                      </a:r>
                    </a:p>
                    <a:p>
                      <a:pPr algn="ctr"/>
                      <a:r>
                        <a:rPr lang="en-US" sz="2400" b="0" dirty="0">
                          <a:latin typeface="+mn-lt"/>
                        </a:rPr>
                        <a:t>Expenses</a:t>
                      </a:r>
                    </a:p>
                  </a:txBody>
                  <a:tcPr>
                    <a:solidFill>
                      <a:srgbClr val="363947"/>
                    </a:solidFill>
                  </a:tcPr>
                </a:tc>
                <a:tc>
                  <a:txBody>
                    <a:bodyPr/>
                    <a:lstStyle/>
                    <a:p>
                      <a:pPr algn="ctr"/>
                      <a:r>
                        <a:rPr lang="en-US" sz="2400" b="0" dirty="0">
                          <a:latin typeface="+mn-lt"/>
                        </a:rPr>
                        <a:t>Non-Qualified</a:t>
                      </a:r>
                    </a:p>
                    <a:p>
                      <a:pPr algn="ctr"/>
                      <a:r>
                        <a:rPr lang="en-US" sz="2400" b="0" dirty="0">
                          <a:latin typeface="+mn-lt"/>
                        </a:rPr>
                        <a:t>Expenses</a:t>
                      </a:r>
                    </a:p>
                  </a:txBody>
                  <a:tcPr>
                    <a:solidFill>
                      <a:srgbClr val="363947"/>
                    </a:solidFill>
                  </a:tcPr>
                </a:tc>
                <a:extLst>
                  <a:ext uri="{0D108BD9-81ED-4DB2-BD59-A6C34878D82A}">
                    <a16:rowId xmlns:a16="http://schemas.microsoft.com/office/drawing/2014/main" val="1727490230"/>
                  </a:ext>
                </a:extLst>
              </a:tr>
              <a:tr h="3675362">
                <a:tc>
                  <a:txBody>
                    <a:bodyPr/>
                    <a:lstStyle/>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Deductible &amp; Coinsurance</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Dr. Office &amp; Specialist</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Chiropractor / Acupuncture</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Prescription Drugs</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Hospital Stays</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Radiology</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Lab Work</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Speech / Occupational / Physical Therapy</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Vision Check ups</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Eyeglasses &amp; Contacts</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Dental work</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Orthodontia</a:t>
                      </a:r>
                    </a:p>
                    <a:p>
                      <a:pPr marL="111125"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solidFill>
                            <a:srgbClr val="363947"/>
                          </a:solidFill>
                          <a:latin typeface="+mn-lt"/>
                          <a:cs typeface="Arial" panose="020B0604020202020204" pitchFamily="34" charset="0"/>
                        </a:rPr>
                        <a:t>Over-the-Counter Medications</a:t>
                      </a:r>
                    </a:p>
                    <a:p>
                      <a:pPr marL="111125"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solidFill>
                            <a:srgbClr val="363947"/>
                          </a:solidFill>
                          <a:latin typeface="+mn-lt"/>
                          <a:cs typeface="Arial" panose="020B0604020202020204" pitchFamily="34" charset="0"/>
                        </a:rPr>
                        <a:t>Menstrual Products </a:t>
                      </a:r>
                    </a:p>
                    <a:p>
                      <a:pPr marL="111125"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dirty="0">
                        <a:solidFill>
                          <a:srgbClr val="000000"/>
                        </a:solidFill>
                        <a:latin typeface="+mn-lt"/>
                        <a:cs typeface="Arial" panose="020B0604020202020204" pitchFamily="34" charset="0"/>
                      </a:endParaRPr>
                    </a:p>
                  </a:txBody>
                  <a:tcPr>
                    <a:solidFill>
                      <a:schemeClr val="bg1"/>
                    </a:solidFill>
                  </a:tcPr>
                </a:tc>
                <a:tc>
                  <a:txBody>
                    <a:bodyPr/>
                    <a:lstStyle/>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Cosmetic Surgery</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Medicine from other countries</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Nutritional Supplements</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Teeth Whitening</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Veterinary Fees</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Weight-Loss Program</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Health Club Dues</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Child Care or Nursing Services</a:t>
                      </a:r>
                    </a:p>
                    <a:p>
                      <a:pPr marL="111125" indent="0" algn="l">
                        <a:buFont typeface="Arial" panose="020B0604020202020204" pitchFamily="34" charset="0"/>
                        <a:buNone/>
                      </a:pPr>
                      <a:endParaRPr lang="en-US" sz="1100" b="0" i="1" dirty="0">
                        <a:solidFill>
                          <a:srgbClr val="C00000">
                            <a:lumMod val="75000"/>
                          </a:srgbClr>
                        </a:solidFill>
                        <a:latin typeface="+mn-lt"/>
                        <a:cs typeface="Arial" panose="020B0604020202020204" pitchFamily="34" charset="0"/>
                      </a:endParaRPr>
                    </a:p>
                    <a:p>
                      <a:pPr marL="111125" indent="0" algn="l">
                        <a:buFont typeface="Arial" panose="020B0604020202020204" pitchFamily="34" charset="0"/>
                        <a:buNone/>
                      </a:pPr>
                      <a:r>
                        <a:rPr lang="en-US" sz="1400" b="0" i="1" dirty="0">
                          <a:solidFill>
                            <a:srgbClr val="C00000">
                              <a:lumMod val="75000"/>
                            </a:srgbClr>
                          </a:solidFill>
                          <a:latin typeface="+mn-lt"/>
                          <a:cs typeface="Arial" panose="020B0604020202020204" pitchFamily="34" charset="0"/>
                        </a:rPr>
                        <a:t>Please note there is a 20% tax penalty for non-qualified medical expenses withdrawn prior to age 65</a:t>
                      </a:r>
                      <a:endParaRPr lang="en-US" sz="1800" b="0" i="1" dirty="0">
                        <a:solidFill>
                          <a:srgbClr val="C00000">
                            <a:lumMod val="75000"/>
                          </a:srgbClr>
                        </a:solidFill>
                        <a:latin typeface="+mn-lt"/>
                        <a:cs typeface="Arial" panose="020B0604020202020204" pitchFamily="34" charset="0"/>
                      </a:endParaRPr>
                    </a:p>
                    <a:p>
                      <a:endParaRPr lang="en-US" sz="1600" b="0" dirty="0">
                        <a:latin typeface="+mn-lt"/>
                        <a:cs typeface="Arial" panose="020B0604020202020204" pitchFamily="34" charset="0"/>
                      </a:endParaRPr>
                    </a:p>
                  </a:txBody>
                  <a:tcPr>
                    <a:solidFill>
                      <a:schemeClr val="bg1"/>
                    </a:solidFill>
                  </a:tcPr>
                </a:tc>
                <a:extLst>
                  <a:ext uri="{0D108BD9-81ED-4DB2-BD59-A6C34878D82A}">
                    <a16:rowId xmlns:a16="http://schemas.microsoft.com/office/drawing/2014/main" val="1407980920"/>
                  </a:ext>
                </a:extLst>
              </a:tr>
            </a:tbl>
          </a:graphicData>
        </a:graphic>
      </p:graphicFrame>
    </p:spTree>
    <p:extLst>
      <p:ext uri="{BB962C8B-B14F-4D97-AF65-F5344CB8AC3E}">
        <p14:creationId xmlns:p14="http://schemas.microsoft.com/office/powerpoint/2010/main" val="1765198981"/>
      </p:ext>
    </p:extLst>
  </p:cSld>
  <p:clrMapOvr>
    <a:masterClrMapping/>
  </p:clrMapOvr>
  <mc:AlternateContent xmlns:mc="http://schemas.openxmlformats.org/markup-compatibility/2006" xmlns:p14="http://schemas.microsoft.com/office/powerpoint/2010/main">
    <mc:Choice Requires="p14">
      <p:transition spd="slow" p14:dur="2000" advTm="179561"/>
    </mc:Choice>
    <mc:Fallback xmlns="">
      <p:transition spd="slow" advTm="17956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07EA38-E7F2-F49F-E64E-A6257A81799B}"/>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76F534F7-AB3D-8A24-A637-4DFAD221CF03}"/>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mj-lt"/>
              </a:rPr>
              <a:t>KnovaSolutions</a:t>
            </a:r>
          </a:p>
        </p:txBody>
      </p:sp>
      <p:sp>
        <p:nvSpPr>
          <p:cNvPr id="8" name="Rectangle 7">
            <a:extLst>
              <a:ext uri="{FF2B5EF4-FFF2-40B4-BE49-F238E27FC236}">
                <a16:creationId xmlns:a16="http://schemas.microsoft.com/office/drawing/2014/main" id="{DCADA3CD-CD72-2EA7-5066-F17715D03DCB}"/>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2" name="Content Placeholder 2">
            <a:extLst>
              <a:ext uri="{FF2B5EF4-FFF2-40B4-BE49-F238E27FC236}">
                <a16:creationId xmlns:a16="http://schemas.microsoft.com/office/drawing/2014/main" id="{A0803FF6-D508-26A5-6AA7-0F065F17A036}"/>
              </a:ext>
            </a:extLst>
          </p:cNvPr>
          <p:cNvSpPr txBox="1">
            <a:spLocks/>
          </p:cNvSpPr>
          <p:nvPr/>
        </p:nvSpPr>
        <p:spPr>
          <a:xfrm>
            <a:off x="304800" y="1110843"/>
            <a:ext cx="8502316" cy="5257800"/>
          </a:xfrm>
        </p:spPr>
        <p:txBody>
          <a:bodyPr/>
          <a:lstStyle>
            <a:lvl1pPr marL="0" indent="0" algn="l" defTabSz="457200" rtl="0" eaLnBrk="1" latinLnBrk="0" hangingPunct="1">
              <a:spcBef>
                <a:spcPct val="20000"/>
              </a:spcBef>
              <a:buFont typeface="Arial"/>
              <a:buNone/>
              <a:defRPr sz="40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spcAft>
                <a:spcPts val="600"/>
              </a:spcAft>
              <a:buFont typeface="Arial" panose="020B0604020202020204" pitchFamily="34" charset="0"/>
              <a:buChar char="•"/>
            </a:pPr>
            <a:r>
              <a:rPr lang="en-US" altLang="en-US" sz="2000" dirty="0"/>
              <a:t>KnovaSolutions helps you navigate complex healthcare needs</a:t>
            </a:r>
          </a:p>
          <a:p>
            <a:pPr marL="342900" indent="-342900">
              <a:spcAft>
                <a:spcPts val="600"/>
              </a:spcAft>
              <a:buFont typeface="Arial" panose="020B0604020202020204" pitchFamily="34" charset="0"/>
              <a:buChar char="•"/>
            </a:pPr>
            <a:r>
              <a:rPr lang="en-US" altLang="en-US" sz="2000" dirty="0"/>
              <a:t>Proactive outreach – KnovaSolutions reaches out to you if they see that you/your dependents have complex healthcare and benefit utilization</a:t>
            </a:r>
          </a:p>
          <a:p>
            <a:pPr marL="1085850" lvl="1" indent="-342900">
              <a:spcAft>
                <a:spcPts val="600"/>
              </a:spcAft>
              <a:buFont typeface="Arial" panose="020B0604020202020204" pitchFamily="34" charset="0"/>
              <a:buChar char="•"/>
            </a:pPr>
            <a:r>
              <a:rPr lang="en-US" altLang="en-US" sz="2000" dirty="0"/>
              <a:t>Ex of complex healthcare/utilization: multiple illnesses, providers, medications, work, life and health issues</a:t>
            </a:r>
          </a:p>
          <a:p>
            <a:pPr marL="1085850" lvl="1" indent="-342900">
              <a:spcAft>
                <a:spcPts val="600"/>
              </a:spcAft>
              <a:buFont typeface="Arial" panose="020B0604020202020204" pitchFamily="34" charset="0"/>
              <a:buChar char="•"/>
            </a:pPr>
            <a:r>
              <a:rPr lang="en-US" altLang="en-US" sz="2000" dirty="0"/>
              <a:t>Call comes from Cheyenne, Wyoming then followed by a mailed letter</a:t>
            </a:r>
          </a:p>
          <a:p>
            <a:pPr marL="342900" indent="-342900">
              <a:spcAft>
                <a:spcPts val="600"/>
              </a:spcAft>
              <a:buFont typeface="Arial" panose="020B0604020202020204" pitchFamily="34" charset="0"/>
              <a:buChar char="•"/>
            </a:pPr>
            <a:r>
              <a:rPr lang="en-US" altLang="en-US" sz="2000" dirty="0"/>
              <a:t>Dedicated support team consists of master’s level educated nurse, health educator and pharmacist clinician team who help provide you with information, education, and decision support tools so that you can take control over your health </a:t>
            </a:r>
          </a:p>
          <a:p>
            <a:pPr marL="342900" indent="-342900">
              <a:spcAft>
                <a:spcPts val="600"/>
              </a:spcAft>
              <a:buFont typeface="Arial" panose="020B0604020202020204" pitchFamily="34" charset="0"/>
              <a:buChar char="•"/>
            </a:pPr>
            <a:r>
              <a:rPr lang="en-US" altLang="en-US" sz="2000" dirty="0"/>
              <a:t>No cost &amp; 100% confidential</a:t>
            </a:r>
          </a:p>
          <a:p>
            <a:pPr marL="342900" indent="-342900">
              <a:spcAft>
                <a:spcPts val="600"/>
              </a:spcAft>
              <a:buFont typeface="Arial" panose="020B0604020202020204" pitchFamily="34" charset="0"/>
              <a:buChar char="•"/>
            </a:pPr>
            <a:endParaRPr lang="en-US" altLang="en-US" sz="2000" dirty="0"/>
          </a:p>
        </p:txBody>
      </p:sp>
    </p:spTree>
    <p:extLst>
      <p:ext uri="{BB962C8B-B14F-4D97-AF65-F5344CB8AC3E}">
        <p14:creationId xmlns:p14="http://schemas.microsoft.com/office/powerpoint/2010/main" val="2981904538"/>
      </p:ext>
    </p:extLst>
  </p:cSld>
  <p:clrMapOvr>
    <a:masterClrMapping/>
  </p:clrMapOvr>
  <mc:AlternateContent xmlns:mc="http://schemas.openxmlformats.org/markup-compatibility/2006" xmlns:p14="http://schemas.microsoft.com/office/powerpoint/2010/main">
    <mc:Choice Requires="p14">
      <p:transition spd="slow" p14:dur="2000" advTm="179561"/>
    </mc:Choice>
    <mc:Fallback xmlns="">
      <p:transition spd="slow" advTm="17956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07EA38-E7F2-F49F-E64E-A6257A81799B}"/>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76F534F7-AB3D-8A24-A637-4DFAD221CF03}"/>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mj-lt"/>
              </a:rPr>
              <a:t>Diabetes Resources</a:t>
            </a:r>
          </a:p>
        </p:txBody>
      </p:sp>
      <p:sp>
        <p:nvSpPr>
          <p:cNvPr id="8" name="Rectangle 7">
            <a:extLst>
              <a:ext uri="{FF2B5EF4-FFF2-40B4-BE49-F238E27FC236}">
                <a16:creationId xmlns:a16="http://schemas.microsoft.com/office/drawing/2014/main" id="{DCADA3CD-CD72-2EA7-5066-F17715D03DCB}"/>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2" name="Rectangle 3">
            <a:extLst>
              <a:ext uri="{FF2B5EF4-FFF2-40B4-BE49-F238E27FC236}">
                <a16:creationId xmlns:a16="http://schemas.microsoft.com/office/drawing/2014/main" id="{005F6CC0-6A9C-D63E-24F1-4112AFAF9D74}"/>
              </a:ext>
            </a:extLst>
          </p:cNvPr>
          <p:cNvSpPr txBox="1">
            <a:spLocks noChangeArrowheads="1"/>
          </p:cNvSpPr>
          <p:nvPr/>
        </p:nvSpPr>
        <p:spPr>
          <a:xfrm>
            <a:off x="249382" y="1076749"/>
            <a:ext cx="8548254" cy="5041537"/>
          </a:xfrm>
          <a:prstGeom prst="rect">
            <a:avLst/>
          </a:prstGeom>
        </p:spPr>
        <p:txBody>
          <a:bodyPr vert="horz"/>
          <a:lstStyle>
            <a:lvl1pPr marL="285750" indent="-285750" algn="l" defTabSz="457200" rtl="0" eaLnBrk="1" latinLnBrk="0" hangingPunct="1">
              <a:spcBef>
                <a:spcPct val="20000"/>
              </a:spcBef>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Courier New" panose="02070309020205020404" pitchFamily="49" charset="0"/>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buNone/>
            </a:pPr>
            <a:r>
              <a:rPr lang="en-US" kern="0" dirty="0">
                <a:solidFill>
                  <a:srgbClr val="363947"/>
                </a:solidFill>
                <a:ea typeface="ＭＳ Ｐゴシック" charset="-128"/>
              </a:rPr>
              <a:t>If enrolled in the health plan, you have FREE diabetes resources available!</a:t>
            </a:r>
          </a:p>
          <a:p>
            <a:pPr algn="just">
              <a:spcBef>
                <a:spcPts val="0"/>
              </a:spcBef>
            </a:pPr>
            <a:endParaRPr lang="en-US" b="1" kern="0" dirty="0">
              <a:solidFill>
                <a:srgbClr val="363947"/>
              </a:solidFill>
              <a:ea typeface="ＭＳ Ｐゴシック" charset="-128"/>
            </a:endParaRPr>
          </a:p>
          <a:p>
            <a:pPr algn="just">
              <a:spcBef>
                <a:spcPts val="0"/>
              </a:spcBef>
            </a:pPr>
            <a:r>
              <a:rPr lang="en-US" b="1" kern="0" dirty="0">
                <a:solidFill>
                  <a:srgbClr val="363947"/>
                </a:solidFill>
                <a:ea typeface="ＭＳ Ｐゴシック" charset="-128"/>
              </a:rPr>
              <a:t>Are you pre-diabetic or at risk?  </a:t>
            </a:r>
            <a:r>
              <a:rPr lang="en-US" u="sng" kern="0" dirty="0">
                <a:solidFill>
                  <a:srgbClr val="363947"/>
                </a:solidFill>
                <a:ea typeface="ＭＳ Ｐゴシック" charset="-128"/>
              </a:rPr>
              <a:t>Check out Lark!</a:t>
            </a:r>
          </a:p>
          <a:p>
            <a:pPr lvl="1" algn="just">
              <a:spcBef>
                <a:spcPts val="0"/>
              </a:spcBef>
              <a:buFont typeface="Arial" panose="020B0604020202020204" pitchFamily="34" charset="0"/>
              <a:buChar char="•"/>
            </a:pPr>
            <a:r>
              <a:rPr lang="en-US" sz="1800" kern="0" dirty="0">
                <a:solidFill>
                  <a:srgbClr val="363947"/>
                </a:solidFill>
                <a:ea typeface="ＭＳ Ｐゴシック" charset="-128"/>
              </a:rPr>
              <a:t>Pre-diabetes engagement program where you’ll receive a personalized 26-week digital health coaching solution that leverages artificial intelligence, cognitive behavioral therapy and smart connected devices</a:t>
            </a:r>
          </a:p>
          <a:p>
            <a:pPr lvl="1" algn="just">
              <a:spcBef>
                <a:spcPts val="0"/>
              </a:spcBef>
              <a:buFont typeface="Arial" panose="020B0604020202020204" pitchFamily="34" charset="0"/>
              <a:buChar char="•"/>
            </a:pPr>
            <a:r>
              <a:rPr lang="en-US" sz="1800" kern="0" dirty="0">
                <a:solidFill>
                  <a:srgbClr val="363947"/>
                </a:solidFill>
                <a:ea typeface="ＭＳ Ｐゴシック" charset="-128"/>
              </a:rPr>
              <a:t>Helps lower risk of developing Type 2 Diabetes (Pre-Diabetes)</a:t>
            </a:r>
          </a:p>
          <a:p>
            <a:pPr lvl="1" algn="just">
              <a:spcBef>
                <a:spcPts val="0"/>
              </a:spcBef>
              <a:buFont typeface="Arial" panose="020B0604020202020204" pitchFamily="34" charset="0"/>
              <a:buChar char="•"/>
            </a:pPr>
            <a:r>
              <a:rPr lang="en-US" sz="1800" kern="0" dirty="0">
                <a:solidFill>
                  <a:srgbClr val="363947"/>
                </a:solidFill>
                <a:ea typeface="ＭＳ Ｐゴシック" charset="-128"/>
              </a:rPr>
              <a:t>Focus areas are weight loss, physical activity, nutritional counseling, stress management and sleep</a:t>
            </a:r>
          </a:p>
          <a:p>
            <a:pPr marL="0" indent="0">
              <a:spcBef>
                <a:spcPts val="0"/>
              </a:spcBef>
              <a:buFont typeface="Arial" panose="020B0604020202020204" pitchFamily="34" charset="0"/>
              <a:buNone/>
            </a:pPr>
            <a:endParaRPr lang="en-US" sz="1600" kern="0" dirty="0">
              <a:solidFill>
                <a:srgbClr val="363947"/>
              </a:solidFill>
              <a:ea typeface="ＭＳ Ｐゴシック" charset="-128"/>
            </a:endParaRPr>
          </a:p>
          <a:p>
            <a:pPr algn="just">
              <a:spcBef>
                <a:spcPts val="0"/>
              </a:spcBef>
            </a:pPr>
            <a:r>
              <a:rPr lang="en-US" b="1" kern="0" dirty="0">
                <a:solidFill>
                  <a:srgbClr val="363947"/>
                </a:solidFill>
                <a:ea typeface="ＭＳ Ｐゴシック" charset="-128"/>
              </a:rPr>
              <a:t>Diagnosed with Type 2 Diabetes? </a:t>
            </a:r>
            <a:r>
              <a:rPr lang="en-US" sz="1800" u="sng" kern="0" dirty="0">
                <a:solidFill>
                  <a:srgbClr val="363947"/>
                </a:solidFill>
                <a:ea typeface="ＭＳ Ｐゴシック" charset="-128"/>
              </a:rPr>
              <a:t>Check out </a:t>
            </a:r>
            <a:r>
              <a:rPr lang="en-US" sz="1800" u="sng" kern="0" dirty="0" err="1">
                <a:solidFill>
                  <a:srgbClr val="363947"/>
                </a:solidFill>
                <a:ea typeface="ＭＳ Ｐゴシック" charset="-128"/>
              </a:rPr>
              <a:t>TwinHealth</a:t>
            </a:r>
            <a:r>
              <a:rPr lang="en-US" sz="1800" u="sng" kern="0" dirty="0">
                <a:solidFill>
                  <a:srgbClr val="363947"/>
                </a:solidFill>
                <a:ea typeface="ＭＳ Ｐゴシック" charset="-128"/>
              </a:rPr>
              <a:t>!</a:t>
            </a:r>
          </a:p>
          <a:p>
            <a:pPr lvl="1" algn="just">
              <a:spcBef>
                <a:spcPts val="0"/>
              </a:spcBef>
              <a:buFont typeface="Arial" panose="020B0604020202020204" pitchFamily="34" charset="0"/>
              <a:buChar char="•"/>
            </a:pPr>
            <a:r>
              <a:rPr lang="en-US" sz="1800" kern="0" dirty="0">
                <a:solidFill>
                  <a:srgbClr val="363947"/>
                </a:solidFill>
                <a:ea typeface="ＭＳ Ｐゴシック" charset="-128"/>
              </a:rPr>
              <a:t>Life changing program that helps you reduce medication use, heal your disrupted metabolism and reverse Type 2 Diabetes</a:t>
            </a:r>
          </a:p>
          <a:p>
            <a:pPr lvl="1" algn="just">
              <a:spcBef>
                <a:spcPts val="0"/>
              </a:spcBef>
              <a:buFont typeface="Arial" panose="020B0604020202020204" pitchFamily="34" charset="0"/>
              <a:buChar char="•"/>
            </a:pPr>
            <a:r>
              <a:rPr lang="en-US" sz="1800" kern="0" dirty="0">
                <a:solidFill>
                  <a:srgbClr val="363947"/>
                </a:solidFill>
                <a:ea typeface="ＭＳ Ｐゴシック" charset="-128"/>
              </a:rPr>
              <a:t>Whole Body Digital </a:t>
            </a:r>
            <a:r>
              <a:rPr lang="en-US" sz="1800" kern="0" dirty="0" err="1">
                <a:solidFill>
                  <a:srgbClr val="363947"/>
                </a:solidFill>
                <a:ea typeface="ＭＳ Ｐゴシック" charset="-128"/>
              </a:rPr>
              <a:t>TwinTM</a:t>
            </a:r>
            <a:r>
              <a:rPr lang="en-US" sz="1800" kern="0" dirty="0">
                <a:solidFill>
                  <a:srgbClr val="363947"/>
                </a:solidFill>
                <a:ea typeface="ＭＳ Ｐゴシック" charset="-128"/>
              </a:rPr>
              <a:t> — a digital representation of your metabolic health using sensors to see how you respond to food, activity, and sleep</a:t>
            </a:r>
          </a:p>
          <a:p>
            <a:pPr lvl="1" algn="just">
              <a:spcBef>
                <a:spcPts val="0"/>
              </a:spcBef>
              <a:buFont typeface="Arial" panose="020B0604020202020204" pitchFamily="34" charset="0"/>
              <a:buChar char="•"/>
            </a:pPr>
            <a:r>
              <a:rPr lang="en-US" sz="1800" kern="0" dirty="0">
                <a:solidFill>
                  <a:srgbClr val="363947"/>
                </a:solidFill>
                <a:ea typeface="ＭＳ Ｐゴシック" charset="-128"/>
              </a:rPr>
              <a:t>Gives real-time, personalized recommendations via the Twin app. and dedicated care team</a:t>
            </a:r>
          </a:p>
          <a:p>
            <a:pPr lvl="1" algn="just">
              <a:spcBef>
                <a:spcPts val="0"/>
              </a:spcBef>
              <a:buFont typeface="Arial" panose="020B0604020202020204" pitchFamily="34" charset="0"/>
              <a:buChar char="•"/>
            </a:pPr>
            <a:r>
              <a:rPr lang="en-US" sz="1800" kern="0" dirty="0">
                <a:solidFill>
                  <a:srgbClr val="363947"/>
                </a:solidFill>
                <a:ea typeface="ＭＳ Ｐゴシック" charset="-128"/>
              </a:rPr>
              <a:t>Available to you and your dependents age 18 years or older</a:t>
            </a:r>
          </a:p>
          <a:p>
            <a:pPr marL="457200" lvl="1" indent="0" algn="just">
              <a:spcBef>
                <a:spcPts val="0"/>
              </a:spcBef>
              <a:buNone/>
            </a:pPr>
            <a:endParaRPr lang="en-US" sz="1800" kern="0" dirty="0">
              <a:solidFill>
                <a:srgbClr val="363947"/>
              </a:solidFill>
              <a:ea typeface="ＭＳ Ｐゴシック" charset="-128"/>
            </a:endParaRPr>
          </a:p>
          <a:p>
            <a:pPr marL="457200" lvl="1" indent="0" algn="just">
              <a:spcBef>
                <a:spcPts val="0"/>
              </a:spcBef>
              <a:buNone/>
            </a:pPr>
            <a:r>
              <a:rPr lang="en-US" sz="1800" kern="0" dirty="0">
                <a:solidFill>
                  <a:srgbClr val="363947"/>
                </a:solidFill>
                <a:ea typeface="ＭＳ Ｐゴシック" charset="-128"/>
              </a:rPr>
              <a:t>Details on how to learn more or see if eligible, please see Benefit Guide.</a:t>
            </a:r>
          </a:p>
          <a:p>
            <a:pPr lvl="1" algn="just">
              <a:spcBef>
                <a:spcPts val="0"/>
              </a:spcBef>
              <a:buFont typeface="Arial" panose="020B0604020202020204" pitchFamily="34" charset="0"/>
              <a:buChar char="•"/>
            </a:pPr>
            <a:endParaRPr lang="en-US" sz="1600" kern="0" dirty="0">
              <a:solidFill>
                <a:srgbClr val="363947"/>
              </a:solidFill>
              <a:ea typeface="ＭＳ Ｐゴシック" charset="-128"/>
            </a:endParaRPr>
          </a:p>
          <a:p>
            <a:pPr marL="0" indent="0" algn="ctr">
              <a:spcBef>
                <a:spcPts val="0"/>
              </a:spcBef>
              <a:buFont typeface="Arial" panose="020B0604020202020204" pitchFamily="34" charset="0"/>
              <a:buNone/>
            </a:pPr>
            <a:r>
              <a:rPr lang="en-US" sz="700" b="1" i="1" dirty="0">
                <a:solidFill>
                  <a:srgbClr val="363947"/>
                </a:solidFill>
              </a:rPr>
              <a:t>                                                        </a:t>
            </a:r>
          </a:p>
          <a:p>
            <a:pPr marL="0" indent="0" algn="ctr">
              <a:spcBef>
                <a:spcPts val="0"/>
              </a:spcBef>
              <a:buFont typeface="Arial" panose="020B0604020202020204" pitchFamily="34" charset="0"/>
              <a:buNone/>
            </a:pPr>
            <a:endParaRPr lang="en-US" sz="1600" b="1" dirty="0">
              <a:solidFill>
                <a:srgbClr val="363947"/>
              </a:solidFill>
            </a:endParaRPr>
          </a:p>
          <a:p>
            <a:pPr marL="803275" lvl="1" indent="0">
              <a:spcBef>
                <a:spcPts val="0"/>
              </a:spcBef>
              <a:buFont typeface="Arial"/>
              <a:buNone/>
            </a:pPr>
            <a:endParaRPr lang="en-US" sz="1200" dirty="0">
              <a:solidFill>
                <a:srgbClr val="363947"/>
              </a:solidFill>
            </a:endParaRPr>
          </a:p>
          <a:p>
            <a:pPr marL="0" indent="0">
              <a:buFont typeface="Arial" panose="020B0604020202020204" pitchFamily="34" charset="0"/>
              <a:buNone/>
            </a:pPr>
            <a:endParaRPr lang="en-US" sz="1600" dirty="0">
              <a:solidFill>
                <a:srgbClr val="363947"/>
              </a:solidFill>
            </a:endParaRPr>
          </a:p>
        </p:txBody>
      </p:sp>
    </p:spTree>
    <p:extLst>
      <p:ext uri="{BB962C8B-B14F-4D97-AF65-F5344CB8AC3E}">
        <p14:creationId xmlns:p14="http://schemas.microsoft.com/office/powerpoint/2010/main" val="3986334955"/>
      </p:ext>
    </p:extLst>
  </p:cSld>
  <p:clrMapOvr>
    <a:masterClrMapping/>
  </p:clrMapOvr>
  <mc:AlternateContent xmlns:mc="http://schemas.openxmlformats.org/markup-compatibility/2006" xmlns:p14="http://schemas.microsoft.com/office/powerpoint/2010/main">
    <mc:Choice Requires="p14">
      <p:transition spd="slow" p14:dur="2000" advTm="179561"/>
    </mc:Choice>
    <mc:Fallback xmlns="">
      <p:transition spd="slow" advTm="17956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07EA38-E7F2-F49F-E64E-A6257A81799B}"/>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76F534F7-AB3D-8A24-A637-4DFAD221CF03}"/>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mj-lt"/>
              </a:rPr>
              <a:t>Delta Dental Plan</a:t>
            </a:r>
          </a:p>
        </p:txBody>
      </p:sp>
      <p:sp>
        <p:nvSpPr>
          <p:cNvPr id="8" name="Rectangle 7">
            <a:extLst>
              <a:ext uri="{FF2B5EF4-FFF2-40B4-BE49-F238E27FC236}">
                <a16:creationId xmlns:a16="http://schemas.microsoft.com/office/drawing/2014/main" id="{DCADA3CD-CD72-2EA7-5066-F17715D03DCB}"/>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2" name="Content Placeholder 2">
            <a:extLst>
              <a:ext uri="{FF2B5EF4-FFF2-40B4-BE49-F238E27FC236}">
                <a16:creationId xmlns:a16="http://schemas.microsoft.com/office/drawing/2014/main" id="{A0803FF6-D508-26A5-6AA7-0F065F17A036}"/>
              </a:ext>
            </a:extLst>
          </p:cNvPr>
          <p:cNvSpPr txBox="1">
            <a:spLocks/>
          </p:cNvSpPr>
          <p:nvPr/>
        </p:nvSpPr>
        <p:spPr>
          <a:xfrm>
            <a:off x="304800" y="5029370"/>
            <a:ext cx="4073437" cy="1587534"/>
          </a:xfrm>
        </p:spPr>
        <p:txBody>
          <a:bodyPr/>
          <a:lstStyle>
            <a:lvl1pPr marL="0" indent="0" algn="l" defTabSz="457200" rtl="0" eaLnBrk="1" latinLnBrk="0" hangingPunct="1">
              <a:spcBef>
                <a:spcPct val="20000"/>
              </a:spcBef>
              <a:buFont typeface="Arial"/>
              <a:buNone/>
              <a:defRPr sz="40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n-US" altLang="en-US" sz="1600" dirty="0">
                <a:solidFill>
                  <a:srgbClr val="363947"/>
                </a:solidFill>
              </a:rPr>
              <a:t>Deductibles and maximums reset 10/1</a:t>
            </a:r>
          </a:p>
          <a:p>
            <a:pPr marL="342900" indent="-342900">
              <a:spcBef>
                <a:spcPts val="0"/>
              </a:spcBef>
              <a:buFont typeface="Arial" panose="020B0604020202020204" pitchFamily="34" charset="0"/>
              <a:buChar char="•"/>
            </a:pPr>
            <a:r>
              <a:rPr lang="en-US" altLang="en-US" sz="1600" dirty="0">
                <a:solidFill>
                  <a:srgbClr val="363947"/>
                </a:solidFill>
              </a:rPr>
              <a:t>In-network: PPO &amp; Premier</a:t>
            </a:r>
          </a:p>
          <a:p>
            <a:pPr marL="342900" indent="-342900">
              <a:spcBef>
                <a:spcPts val="0"/>
              </a:spcBef>
              <a:buFont typeface="Arial" panose="020B0604020202020204" pitchFamily="34" charset="0"/>
              <a:buChar char="•"/>
            </a:pPr>
            <a:endParaRPr lang="en-US" altLang="en-US" sz="1600" dirty="0"/>
          </a:p>
          <a:p>
            <a:pPr>
              <a:spcAft>
                <a:spcPts val="600"/>
              </a:spcAft>
            </a:pPr>
            <a:endParaRPr lang="en-US" altLang="en-US" sz="2000" b="1" dirty="0"/>
          </a:p>
        </p:txBody>
      </p:sp>
      <p:graphicFrame>
        <p:nvGraphicFramePr>
          <p:cNvPr id="3" name="Table Placeholder 6">
            <a:extLst>
              <a:ext uri="{FF2B5EF4-FFF2-40B4-BE49-F238E27FC236}">
                <a16:creationId xmlns:a16="http://schemas.microsoft.com/office/drawing/2014/main" id="{9F44B938-A407-3CC9-9A67-248540C897EB}"/>
              </a:ext>
            </a:extLst>
          </p:cNvPr>
          <p:cNvGraphicFramePr>
            <a:graphicFrameLocks/>
          </p:cNvGraphicFramePr>
          <p:nvPr>
            <p:extLst>
              <p:ext uri="{D42A27DB-BD31-4B8C-83A1-F6EECF244321}">
                <p14:modId xmlns:p14="http://schemas.microsoft.com/office/powerpoint/2010/main" val="1215404015"/>
              </p:ext>
            </p:extLst>
          </p:nvPr>
        </p:nvGraphicFramePr>
        <p:xfrm>
          <a:off x="4765764" y="4771141"/>
          <a:ext cx="4213136" cy="1715479"/>
        </p:xfrm>
        <a:graphic>
          <a:graphicData uri="http://schemas.openxmlformats.org/drawingml/2006/table">
            <a:tbl>
              <a:tblPr firstRow="1" bandRow="1">
                <a:tableStyleId>{5C22544A-7EE6-4342-B048-85BDC9FD1C3A}</a:tableStyleId>
              </a:tblPr>
              <a:tblGrid>
                <a:gridCol w="2085431">
                  <a:extLst>
                    <a:ext uri="{9D8B030D-6E8A-4147-A177-3AD203B41FA5}">
                      <a16:colId xmlns:a16="http://schemas.microsoft.com/office/drawing/2014/main" val="1440201839"/>
                    </a:ext>
                  </a:extLst>
                </a:gridCol>
                <a:gridCol w="1028625">
                  <a:extLst>
                    <a:ext uri="{9D8B030D-6E8A-4147-A177-3AD203B41FA5}">
                      <a16:colId xmlns:a16="http://schemas.microsoft.com/office/drawing/2014/main" val="3016694059"/>
                    </a:ext>
                  </a:extLst>
                </a:gridCol>
                <a:gridCol w="1099080">
                  <a:extLst>
                    <a:ext uri="{9D8B030D-6E8A-4147-A177-3AD203B41FA5}">
                      <a16:colId xmlns:a16="http://schemas.microsoft.com/office/drawing/2014/main" val="669779554"/>
                    </a:ext>
                  </a:extLst>
                </a:gridCol>
              </a:tblGrid>
              <a:tr h="286074">
                <a:tc gridSpan="3">
                  <a:txBody>
                    <a:bodyPr/>
                    <a:lstStyle/>
                    <a:p>
                      <a:pPr marL="0" algn="ctr" defTabSz="1341150" rtl="0" eaLnBrk="1" latinLnBrk="0" hangingPunct="1">
                        <a:lnSpc>
                          <a:spcPts val="1400"/>
                        </a:lnSpc>
                      </a:pPr>
                      <a:r>
                        <a:rPr lang="en-US" sz="1200" b="1" kern="1200" spc="300" dirty="0">
                          <a:solidFill>
                            <a:schemeClr val="lt1"/>
                          </a:solidFill>
                          <a:latin typeface="+mj-lt"/>
                          <a:ea typeface="+mn-ea"/>
                          <a:cs typeface="+mn-cs"/>
                        </a:rPr>
                        <a:t>Employee cost per pay period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37546F"/>
                    </a:solidFill>
                  </a:tcPr>
                </a:tc>
                <a:tc hMerge="1">
                  <a:txBody>
                    <a:bodyPr/>
                    <a:lstStyle/>
                    <a:p>
                      <a:pPr marL="0" algn="ctr" defTabSz="1341150" rtl="0" eaLnBrk="1" latinLnBrk="0" hangingPunct="1">
                        <a:lnSpc>
                          <a:spcPts val="1400"/>
                        </a:lnSpc>
                      </a:pPr>
                      <a:endParaRPr lang="en-US" sz="1400" b="1" kern="1200" spc="3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14067"/>
                    </a:solidFill>
                  </a:tcPr>
                </a:tc>
                <a:tc hMerge="1">
                  <a:txBody>
                    <a:bodyPr/>
                    <a:lstStyle/>
                    <a:p>
                      <a:pPr algn="ctr">
                        <a:lnSpc>
                          <a:spcPts val="1400"/>
                        </a:lnSpc>
                      </a:pPr>
                      <a:endParaRPr lang="en-US" sz="1100" b="0" i="0" dirty="0">
                        <a:solidFill>
                          <a:schemeClr val="bg1"/>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14067"/>
                    </a:solidFill>
                  </a:tcPr>
                </a:tc>
                <a:extLst>
                  <a:ext uri="{0D108BD9-81ED-4DB2-BD59-A6C34878D82A}">
                    <a16:rowId xmlns:a16="http://schemas.microsoft.com/office/drawing/2014/main" val="2396148398"/>
                  </a:ext>
                </a:extLst>
              </a:tr>
              <a:tr h="296276">
                <a:tc>
                  <a:txBody>
                    <a:bodyPr/>
                    <a:lstStyle/>
                    <a:p>
                      <a:pPr marL="0" algn="ctr" defTabSz="1341150" rtl="0" eaLnBrk="1" latinLnBrk="0" hangingPunct="1">
                        <a:lnSpc>
                          <a:spcPts val="1400"/>
                        </a:lnSpc>
                      </a:pPr>
                      <a:r>
                        <a:rPr lang="en-US" sz="1600" b="1" kern="1200" spc="300" dirty="0">
                          <a:solidFill>
                            <a:schemeClr val="lt1"/>
                          </a:solidFill>
                          <a:latin typeface="+mj-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37546F"/>
                    </a:solidFill>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latin typeface="+mj-lt"/>
                          <a:ea typeface="+mn-ea"/>
                          <a:cs typeface="+mn-cs"/>
                        </a:rPr>
                        <a:t>Low Plan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37546F"/>
                    </a:solidFill>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latin typeface="+mj-lt"/>
                          <a:ea typeface="+mn-ea"/>
                          <a:cs typeface="+mn-cs"/>
                        </a:rPr>
                        <a:t>High Plan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37546F"/>
                    </a:solidFill>
                  </a:tcPr>
                </a:tc>
                <a:extLst>
                  <a:ext uri="{0D108BD9-81ED-4DB2-BD59-A6C34878D82A}">
                    <a16:rowId xmlns:a16="http://schemas.microsoft.com/office/drawing/2014/main" val="3523766131"/>
                  </a:ext>
                </a:extLst>
              </a:tr>
              <a:tr h="287963">
                <a:tc>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dirty="0">
                          <a:solidFill>
                            <a:srgbClr val="3F3F3F"/>
                          </a:solidFill>
                          <a:latin typeface="+mj-lt"/>
                          <a:cs typeface="Segoe UI" panose="020B0502040204020203" pitchFamily="34" charset="0"/>
                        </a:rPr>
                        <a:t>Employee Only</a:t>
                      </a:r>
                    </a:p>
                  </a:txBody>
                  <a:tcPr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en-US" sz="1100" b="0" i="0" kern="1200" dirty="0">
                          <a:solidFill>
                            <a:srgbClr val="3F3F3F"/>
                          </a:solidFill>
                          <a:latin typeface="+mj-lt"/>
                          <a:ea typeface="+mn-ea"/>
                          <a:cs typeface="Segoe UI" panose="020B0502040204020203" pitchFamily="34" charset="0"/>
                        </a:rPr>
                        <a:t>$5.82</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en-US" sz="1100" b="0" i="0" kern="1200" dirty="0">
                          <a:solidFill>
                            <a:srgbClr val="3F3F3F"/>
                          </a:solidFill>
                          <a:latin typeface="+mj-lt"/>
                          <a:ea typeface="+mn-ea"/>
                          <a:cs typeface="Segoe UI" panose="020B0502040204020203" pitchFamily="34" charset="0"/>
                        </a:rPr>
                        <a:t>$11.61</a:t>
                      </a:r>
                    </a:p>
                  </a:txBody>
                  <a:tcPr marL="6350" marR="6350" marT="635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197735502"/>
                  </a:ext>
                </a:extLst>
              </a:tr>
              <a:tr h="205181">
                <a:tc>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dirty="0">
                          <a:solidFill>
                            <a:srgbClr val="3F3F3F"/>
                          </a:solidFill>
                          <a:latin typeface="+mj-lt"/>
                          <a:cs typeface="Segoe UI" panose="020B0502040204020203" pitchFamily="34" charset="0"/>
                        </a:rPr>
                        <a:t>Employee + Child(ren)</a:t>
                      </a:r>
                    </a:p>
                  </a:txBody>
                  <a:tcPr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n-US" sz="1100" b="0" i="0" kern="1200" dirty="0">
                          <a:solidFill>
                            <a:srgbClr val="3F3F3F"/>
                          </a:solidFill>
                          <a:latin typeface="+mj-lt"/>
                          <a:ea typeface="+mn-ea"/>
                          <a:cs typeface="Segoe UI" panose="020B0502040204020203" pitchFamily="34" charset="0"/>
                        </a:rPr>
                        <a:t>$16.70</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n-US" sz="1100" b="0" i="0" kern="1200" dirty="0">
                          <a:solidFill>
                            <a:srgbClr val="3F3F3F"/>
                          </a:solidFill>
                          <a:latin typeface="+mj-lt"/>
                          <a:ea typeface="+mn-ea"/>
                          <a:cs typeface="Segoe UI" panose="020B0502040204020203" pitchFamily="34" charset="0"/>
                        </a:rPr>
                        <a:t>$28.87</a:t>
                      </a:r>
                    </a:p>
                  </a:txBody>
                  <a:tcPr marL="6350" marR="6350" marT="635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4206277437"/>
                  </a:ext>
                </a:extLst>
              </a:tr>
              <a:tr h="287963">
                <a:tc>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dirty="0">
                          <a:solidFill>
                            <a:srgbClr val="3F3F3F"/>
                          </a:solidFill>
                          <a:latin typeface="+mj-lt"/>
                          <a:cs typeface="Segoe UI" panose="020B0502040204020203" pitchFamily="34" charset="0"/>
                        </a:rPr>
                        <a:t>Employee + Spouse</a:t>
                      </a:r>
                    </a:p>
                  </a:txBody>
                  <a:tcPr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en-US" sz="1100" b="0" i="0" kern="1200" dirty="0">
                          <a:solidFill>
                            <a:srgbClr val="3F3F3F"/>
                          </a:solidFill>
                          <a:latin typeface="+mj-lt"/>
                          <a:ea typeface="+mn-ea"/>
                          <a:cs typeface="Segoe UI" panose="020B0502040204020203" pitchFamily="34" charset="0"/>
                        </a:rPr>
                        <a:t>$15.72</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en-US" sz="1100" b="0" i="0" kern="1200" dirty="0">
                          <a:solidFill>
                            <a:srgbClr val="3F3F3F"/>
                          </a:solidFill>
                          <a:latin typeface="+mj-lt"/>
                          <a:ea typeface="+mn-ea"/>
                          <a:cs typeface="Segoe UI" panose="020B0502040204020203" pitchFamily="34" charset="0"/>
                        </a:rPr>
                        <a:t>$27.29</a:t>
                      </a:r>
                    </a:p>
                  </a:txBody>
                  <a:tcPr marL="6350" marR="6350" marT="635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705929141"/>
                  </a:ext>
                </a:extLst>
              </a:tr>
              <a:tr h="287963">
                <a:tc>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dirty="0">
                          <a:solidFill>
                            <a:srgbClr val="3F3F3F"/>
                          </a:solidFill>
                          <a:latin typeface="+mj-lt"/>
                          <a:cs typeface="Segoe UI" panose="020B0502040204020203" pitchFamily="34" charset="0"/>
                        </a:rPr>
                        <a:t>Employee + Family</a:t>
                      </a:r>
                    </a:p>
                  </a:txBody>
                  <a:tcPr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n-US" sz="1100" b="0" i="0" kern="1200" dirty="0">
                          <a:solidFill>
                            <a:srgbClr val="3F3F3F"/>
                          </a:solidFill>
                          <a:latin typeface="+mj-lt"/>
                          <a:ea typeface="+mn-ea"/>
                          <a:cs typeface="Segoe UI" panose="020B0502040204020203" pitchFamily="34" charset="0"/>
                        </a:rPr>
                        <a:t>$22.16</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n-US" sz="1100" b="0" i="0" kern="1200" dirty="0">
                          <a:solidFill>
                            <a:srgbClr val="3F3F3F"/>
                          </a:solidFill>
                          <a:latin typeface="+mj-lt"/>
                          <a:ea typeface="+mn-ea"/>
                          <a:cs typeface="Segoe UI" panose="020B0502040204020203" pitchFamily="34" charset="0"/>
                        </a:rPr>
                        <a:t>$37.09</a:t>
                      </a:r>
                    </a:p>
                  </a:txBody>
                  <a:tcPr marL="6350" marR="6350" marT="635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478252824"/>
                  </a:ext>
                </a:extLst>
              </a:tr>
            </a:tbl>
          </a:graphicData>
        </a:graphic>
      </p:graphicFrame>
      <p:graphicFrame>
        <p:nvGraphicFramePr>
          <p:cNvPr id="4" name="Table 3">
            <a:extLst>
              <a:ext uri="{FF2B5EF4-FFF2-40B4-BE49-F238E27FC236}">
                <a16:creationId xmlns:a16="http://schemas.microsoft.com/office/drawing/2014/main" id="{B360A339-C7DC-22D3-944A-B25720D8724F}"/>
              </a:ext>
            </a:extLst>
          </p:cNvPr>
          <p:cNvGraphicFramePr>
            <a:graphicFrameLocks noGrp="1"/>
          </p:cNvGraphicFramePr>
          <p:nvPr>
            <p:extLst>
              <p:ext uri="{D42A27DB-BD31-4B8C-83A1-F6EECF244321}">
                <p14:modId xmlns:p14="http://schemas.microsoft.com/office/powerpoint/2010/main" val="494446184"/>
              </p:ext>
            </p:extLst>
          </p:nvPr>
        </p:nvGraphicFramePr>
        <p:xfrm>
          <a:off x="304800" y="1023090"/>
          <a:ext cx="8674100" cy="3487484"/>
        </p:xfrm>
        <a:graphic>
          <a:graphicData uri="http://schemas.openxmlformats.org/drawingml/2006/table">
            <a:tbl>
              <a:tblPr firstRow="1" bandRow="1">
                <a:tableStyleId>{5C22544A-7EE6-4342-B048-85BDC9FD1C3A}</a:tableStyleId>
              </a:tblPr>
              <a:tblGrid>
                <a:gridCol w="3606800">
                  <a:extLst>
                    <a:ext uri="{9D8B030D-6E8A-4147-A177-3AD203B41FA5}">
                      <a16:colId xmlns:a16="http://schemas.microsoft.com/office/drawing/2014/main" val="2320222111"/>
                    </a:ext>
                  </a:extLst>
                </a:gridCol>
                <a:gridCol w="2390477">
                  <a:extLst>
                    <a:ext uri="{9D8B030D-6E8A-4147-A177-3AD203B41FA5}">
                      <a16:colId xmlns:a16="http://schemas.microsoft.com/office/drawing/2014/main" val="817403804"/>
                    </a:ext>
                  </a:extLst>
                </a:gridCol>
                <a:gridCol w="2676823">
                  <a:extLst>
                    <a:ext uri="{9D8B030D-6E8A-4147-A177-3AD203B41FA5}">
                      <a16:colId xmlns:a16="http://schemas.microsoft.com/office/drawing/2014/main" val="3754274881"/>
                    </a:ext>
                  </a:extLst>
                </a:gridCol>
              </a:tblGrid>
              <a:tr h="206342">
                <a:tc>
                  <a:txBody>
                    <a:bodyPr/>
                    <a:lstStyle/>
                    <a:p>
                      <a:pPr algn="l"/>
                      <a:endParaRPr lang="en-US" sz="1200" b="1" i="0" dirty="0">
                        <a:solidFill>
                          <a:schemeClr val="bg1"/>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bg1"/>
                          </a:solidFill>
                          <a:latin typeface="+mj-lt"/>
                        </a:rPr>
                        <a:t>Low Plan</a:t>
                      </a:r>
                      <a:endParaRPr lang="en-US" sz="1200" b="1" i="0" dirty="0">
                        <a:solidFill>
                          <a:schemeClr val="bg1"/>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7546F"/>
                    </a:solidFill>
                  </a:tcPr>
                </a:tc>
                <a:tc>
                  <a:txBody>
                    <a:bodyPr/>
                    <a:lstStyle/>
                    <a:p>
                      <a:pPr algn="ctr"/>
                      <a:r>
                        <a:rPr lang="en-US" sz="1200" b="1" kern="1200" dirty="0">
                          <a:solidFill>
                            <a:schemeClr val="bg1"/>
                          </a:solidFill>
                          <a:latin typeface="+mj-lt"/>
                          <a:ea typeface="+mn-ea"/>
                          <a:cs typeface="+mn-cs"/>
                        </a:rPr>
                        <a:t>High Plan</a:t>
                      </a:r>
                      <a:endParaRPr lang="en-US" sz="1200" b="1" i="0" dirty="0">
                        <a:solidFill>
                          <a:schemeClr val="bg1"/>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7546F"/>
                    </a:solidFill>
                  </a:tcPr>
                </a:tc>
                <a:extLst>
                  <a:ext uri="{0D108BD9-81ED-4DB2-BD59-A6C34878D82A}">
                    <a16:rowId xmlns:a16="http://schemas.microsoft.com/office/drawing/2014/main" val="1351955806"/>
                  </a:ext>
                </a:extLst>
              </a:tr>
              <a:tr h="202521">
                <a:tc gridSpan="3">
                  <a:txBody>
                    <a:bodyPr/>
                    <a:lstStyle/>
                    <a:p>
                      <a:pPr algn="l">
                        <a:lnSpc>
                          <a:spcPts val="1400"/>
                        </a:lnSpc>
                      </a:pPr>
                      <a:r>
                        <a:rPr lang="en-US" sz="1200" b="1" i="0" dirty="0">
                          <a:solidFill>
                            <a:schemeClr val="bg1"/>
                          </a:solidFill>
                          <a:latin typeface="+mj-lt"/>
                        </a:rPr>
                        <a:t>In Network Benefits</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797979"/>
                    </a:solidFill>
                  </a:tcPr>
                </a:tc>
                <a:tc hMerge="1">
                  <a:txBody>
                    <a:bodyPr/>
                    <a:lstStyle/>
                    <a:p>
                      <a:endParaRPr lang="en-US"/>
                    </a:p>
                  </a:txBody>
                  <a:tcPr>
                    <a:lnL w="9525" cap="flat" cmpd="sng" algn="ctr">
                      <a:solidFill>
                        <a:schemeClr val="tx1"/>
                      </a:solidFill>
                      <a:prstDash val="solid"/>
                      <a:round/>
                      <a:headEnd type="none" w="med" len="med"/>
                      <a:tailEnd type="none" w="med" len="med"/>
                    </a:lnL>
                    <a:lnT w="38100" cmpd="sng">
                      <a:noFill/>
                    </a:lnT>
                  </a:tcPr>
                </a:tc>
                <a:tc hMerge="1">
                  <a:txBody>
                    <a:bodyPr/>
                    <a:lstStyle/>
                    <a:p>
                      <a:endParaRPr lang="en-US"/>
                    </a:p>
                  </a:txBody>
                  <a:tcPr>
                    <a:lnL w="9525" cap="flat" cmpd="sng" algn="ctr">
                      <a:solidFill>
                        <a:schemeClr val="tx1"/>
                      </a:solidFill>
                      <a:prstDash val="solid"/>
                      <a:round/>
                      <a:headEnd type="none" w="med" len="med"/>
                      <a:tailEnd type="none" w="med" len="med"/>
                    </a:lnL>
                    <a:lnT w="38100" cmpd="sng">
                      <a:noFill/>
                    </a:lnT>
                  </a:tcPr>
                </a:tc>
                <a:extLst>
                  <a:ext uri="{0D108BD9-81ED-4DB2-BD59-A6C34878D82A}">
                    <a16:rowId xmlns:a16="http://schemas.microsoft.com/office/drawing/2014/main" val="3355559835"/>
                  </a:ext>
                </a:extLst>
              </a:tr>
              <a:tr h="202521">
                <a:tc>
                  <a:txBody>
                    <a:bodyPr/>
                    <a:lstStyle/>
                    <a:p>
                      <a:pPr>
                        <a:lnSpc>
                          <a:spcPts val="1400"/>
                        </a:lnSpc>
                      </a:pPr>
                      <a:r>
                        <a:rPr lang="en-US" sz="1200" b="1" i="0" dirty="0">
                          <a:solidFill>
                            <a:srgbClr val="3F3F3F"/>
                          </a:solidFill>
                          <a:latin typeface="+mj-lt"/>
                        </a:rPr>
                        <a:t>Annual Deductible</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ts val="1400"/>
                        </a:lnSpc>
                      </a:pPr>
                      <a:r>
                        <a:rPr lang="en-US" sz="1200" b="1" i="0">
                          <a:solidFill>
                            <a:srgbClr val="3F3F3F"/>
                          </a:solidFill>
                          <a:latin typeface="+mj-lt"/>
                        </a:rPr>
                        <a:t>Single: </a:t>
                      </a:r>
                      <a:r>
                        <a:rPr lang="en-US" sz="1200" b="0" i="0">
                          <a:solidFill>
                            <a:srgbClr val="3F3F3F"/>
                          </a:solidFill>
                          <a:latin typeface="+mj-lt"/>
                        </a:rPr>
                        <a:t>$50   |  </a:t>
                      </a:r>
                      <a:r>
                        <a:rPr lang="en-US" sz="1200" b="1" i="0">
                          <a:solidFill>
                            <a:srgbClr val="3F3F3F"/>
                          </a:solidFill>
                          <a:latin typeface="+mj-lt"/>
                        </a:rPr>
                        <a:t>Family: </a:t>
                      </a:r>
                      <a:r>
                        <a:rPr lang="en-US" sz="1200" b="0" i="0">
                          <a:solidFill>
                            <a:srgbClr val="3F3F3F"/>
                          </a:solidFill>
                          <a:latin typeface="+mj-lt"/>
                        </a:rPr>
                        <a:t>$150</a:t>
                      </a:r>
                      <a:endParaRPr lang="en-US" sz="1200" b="1" i="0" dirty="0">
                        <a:solidFill>
                          <a:srgbClr val="3F3F3F"/>
                        </a:solidFill>
                        <a:latin typeface="+mj-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ts val="1400"/>
                        </a:lnSpc>
                      </a:pPr>
                      <a:r>
                        <a:rPr lang="en-US" sz="1200" b="1" i="0" kern="1200">
                          <a:solidFill>
                            <a:srgbClr val="3F3F3F"/>
                          </a:solidFill>
                          <a:latin typeface="+mn-lt"/>
                          <a:ea typeface="+mn-ea"/>
                          <a:cs typeface="+mn-cs"/>
                        </a:rPr>
                        <a:t>Single: </a:t>
                      </a:r>
                      <a:r>
                        <a:rPr lang="en-US" sz="1200" b="0" i="0" kern="1200">
                          <a:solidFill>
                            <a:srgbClr val="3F3F3F"/>
                          </a:solidFill>
                          <a:latin typeface="+mn-lt"/>
                          <a:ea typeface="+mn-ea"/>
                          <a:cs typeface="+mn-cs"/>
                        </a:rPr>
                        <a:t>$50   |  </a:t>
                      </a:r>
                      <a:r>
                        <a:rPr lang="en-US" sz="1200" b="1" i="0" kern="1200">
                          <a:solidFill>
                            <a:srgbClr val="3F3F3F"/>
                          </a:solidFill>
                          <a:latin typeface="+mn-lt"/>
                          <a:ea typeface="+mn-ea"/>
                          <a:cs typeface="+mn-cs"/>
                        </a:rPr>
                        <a:t>Family: </a:t>
                      </a:r>
                      <a:r>
                        <a:rPr lang="en-US" sz="1200" b="0" i="0" kern="1200">
                          <a:solidFill>
                            <a:srgbClr val="3F3F3F"/>
                          </a:solidFill>
                          <a:latin typeface="+mn-lt"/>
                          <a:ea typeface="+mn-ea"/>
                          <a:cs typeface="+mn-cs"/>
                        </a:rPr>
                        <a:t>$150</a:t>
                      </a:r>
                      <a:endParaRPr lang="en-US" sz="1200" b="1" i="0" dirty="0">
                        <a:solidFill>
                          <a:srgbClr val="3F3F3F"/>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82336144"/>
                  </a:ext>
                </a:extLst>
              </a:tr>
              <a:tr h="202521">
                <a:tc>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dirty="0">
                          <a:solidFill>
                            <a:srgbClr val="3F3F3F"/>
                          </a:solidFill>
                          <a:latin typeface="+mj-lt"/>
                        </a:rPr>
                        <a:t>Annual Maximum</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lang="en-US" sz="1200" b="0" i="0">
                          <a:solidFill>
                            <a:srgbClr val="3F3F3F"/>
                          </a:solidFill>
                          <a:latin typeface="+mj-lt"/>
                        </a:rPr>
                        <a:t>$750</a:t>
                      </a:r>
                      <a:endParaRPr lang="en-US" sz="1200" b="1" i="0" dirty="0">
                        <a:solidFill>
                          <a:srgbClr val="3F3F3F"/>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lang="en-US" sz="1200" b="0" i="0">
                          <a:solidFill>
                            <a:srgbClr val="3F3F3F"/>
                          </a:solidFill>
                          <a:latin typeface="+mj-lt"/>
                        </a:rPr>
                        <a:t>$1,250</a:t>
                      </a:r>
                      <a:endParaRPr lang="en-US" sz="1200" b="1" i="0" dirty="0">
                        <a:solidFill>
                          <a:srgbClr val="3F3F3F"/>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89733809"/>
                  </a:ext>
                </a:extLst>
              </a:tr>
              <a:tr h="251037">
                <a:tc>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dirty="0">
                          <a:solidFill>
                            <a:srgbClr val="3F3F3F"/>
                          </a:solidFill>
                          <a:latin typeface="+mj-lt"/>
                        </a:rPr>
                        <a:t>Preventative Services: </a:t>
                      </a:r>
                      <a:r>
                        <a:rPr lang="en-US" sz="1100" b="0" i="1" dirty="0">
                          <a:solidFill>
                            <a:srgbClr val="3F3F3F"/>
                          </a:solidFill>
                          <a:latin typeface="+mj-lt"/>
                        </a:rPr>
                        <a:t>Exams, Cleanings, X-rays </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lang="en-US" sz="1200" b="0" i="0">
                          <a:solidFill>
                            <a:srgbClr val="3F3F3F"/>
                          </a:solidFill>
                          <a:latin typeface="+mj-lt"/>
                        </a:rPr>
                        <a:t>Covered at 100%</a:t>
                      </a:r>
                      <a:endParaRPr lang="en-US" sz="1100" b="0" i="1" dirty="0">
                        <a:solidFill>
                          <a:srgbClr val="3F3F3F"/>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lang="en-US" sz="1200" b="0" i="0">
                          <a:solidFill>
                            <a:srgbClr val="3F3F3F"/>
                          </a:solidFill>
                          <a:latin typeface="+mj-lt"/>
                        </a:rPr>
                        <a:t>Covered at 100%</a:t>
                      </a:r>
                      <a:endParaRPr lang="en-US" sz="1100" b="0" i="1" dirty="0">
                        <a:solidFill>
                          <a:srgbClr val="3F3F3F"/>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32668938"/>
                  </a:ext>
                </a:extLst>
              </a:tr>
              <a:tr h="460496">
                <a:tc>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dirty="0">
                          <a:solidFill>
                            <a:srgbClr val="3F3F3F"/>
                          </a:solidFill>
                          <a:latin typeface="+mj-lt"/>
                        </a:rPr>
                        <a:t>Basic Services: </a:t>
                      </a:r>
                      <a:r>
                        <a:rPr lang="en-US" sz="1100" b="0" i="1" dirty="0">
                          <a:solidFill>
                            <a:srgbClr val="3F3F3F"/>
                          </a:solidFill>
                          <a:latin typeface="+mj-lt"/>
                        </a:rPr>
                        <a:t>Fillings, Stainless Steel Crowns, Simple Extraction, Oral Surgery, Periodontics, Endodontics, Denture Repair </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lang="en-US" sz="1200" b="0" i="0">
                          <a:solidFill>
                            <a:srgbClr val="3F3F3F"/>
                          </a:solidFill>
                          <a:latin typeface="+mj-lt"/>
                        </a:rPr>
                        <a:t>80%</a:t>
                      </a:r>
                      <a:endParaRPr lang="en-US" sz="1100" b="0" i="1" dirty="0">
                        <a:solidFill>
                          <a:srgbClr val="3F3F3F"/>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lang="en-US" sz="1200" b="0" i="0">
                          <a:solidFill>
                            <a:srgbClr val="3F3F3F"/>
                          </a:solidFill>
                          <a:latin typeface="+mj-lt"/>
                        </a:rPr>
                        <a:t>80%</a:t>
                      </a:r>
                      <a:endParaRPr lang="en-US" sz="1100" b="0" i="1" dirty="0">
                        <a:solidFill>
                          <a:srgbClr val="3F3F3F"/>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49938112"/>
                  </a:ext>
                </a:extLst>
              </a:tr>
              <a:tr h="251037">
                <a:tc>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dirty="0">
                          <a:solidFill>
                            <a:srgbClr val="3F3F3F"/>
                          </a:solidFill>
                          <a:latin typeface="+mj-lt"/>
                        </a:rPr>
                        <a:t>Major Services: </a:t>
                      </a:r>
                      <a:r>
                        <a:rPr lang="en-US" sz="1100" b="0" i="1" dirty="0">
                          <a:solidFill>
                            <a:srgbClr val="3F3F3F"/>
                          </a:solidFill>
                          <a:latin typeface="+mj-lt"/>
                        </a:rPr>
                        <a:t>Crowns, Prosthodontics, Implants </a:t>
                      </a:r>
                      <a:endParaRPr lang="en-US" sz="1100" b="1" i="1" dirty="0">
                        <a:solidFill>
                          <a:srgbClr val="3F3F3F"/>
                        </a:solidFill>
                        <a:latin typeface="+mj-lt"/>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lang="en-US" sz="1200" b="0" i="0">
                          <a:solidFill>
                            <a:srgbClr val="3F3F3F"/>
                          </a:solidFill>
                          <a:latin typeface="+mj-lt"/>
                        </a:rPr>
                        <a:t>Not Covered</a:t>
                      </a:r>
                      <a:endParaRPr lang="en-US" sz="1100" b="1" i="1" dirty="0">
                        <a:solidFill>
                          <a:srgbClr val="3F3F3F"/>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lang="en-US" sz="1200" b="0" i="0">
                          <a:solidFill>
                            <a:srgbClr val="3F3F3F"/>
                          </a:solidFill>
                          <a:latin typeface="+mj-lt"/>
                        </a:rPr>
                        <a:t>50%</a:t>
                      </a:r>
                      <a:endParaRPr lang="en-US" sz="1100" b="1" i="1" dirty="0">
                        <a:solidFill>
                          <a:srgbClr val="3F3F3F"/>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90970571"/>
                  </a:ext>
                </a:extLst>
              </a:tr>
              <a:tr h="258340">
                <a:tc>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dirty="0">
                          <a:solidFill>
                            <a:srgbClr val="3F3F3F"/>
                          </a:solidFill>
                          <a:latin typeface="+mj-lt"/>
                        </a:rPr>
                        <a:t>Orthodontics (Children under 26)</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lang="en-US" sz="1200" b="0" i="0" dirty="0">
                          <a:solidFill>
                            <a:srgbClr val="3F3F3F"/>
                          </a:solidFill>
                          <a:latin typeface="+mj-lt"/>
                        </a:rPr>
                        <a:t>Not Covered</a:t>
                      </a:r>
                      <a:endParaRPr lang="en-US" sz="1200" b="1" i="0" dirty="0">
                        <a:solidFill>
                          <a:srgbClr val="3F3F3F"/>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lang="en-US" sz="1200" b="0" i="0" dirty="0">
                          <a:solidFill>
                            <a:srgbClr val="3F3F3F"/>
                          </a:solidFill>
                          <a:latin typeface="+mj-lt"/>
                        </a:rPr>
                        <a:t>50% up to $1,000 lifetime maximum</a:t>
                      </a:r>
                      <a:endParaRPr lang="en-US" sz="1200" b="1" i="0" dirty="0">
                        <a:solidFill>
                          <a:srgbClr val="3F3F3F"/>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51352544"/>
                  </a:ext>
                </a:extLst>
              </a:tr>
              <a:tr h="202521">
                <a:tc gridSpan="3">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dirty="0">
                          <a:solidFill>
                            <a:schemeClr val="bg1"/>
                          </a:solidFill>
                          <a:latin typeface="+mj-lt"/>
                        </a:rPr>
                        <a:t>Out of Network Benefits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797979"/>
                    </a:solidFill>
                  </a:tcPr>
                </a:tc>
                <a:tc hMerge="1">
                  <a:txBody>
                    <a:bodyPr/>
                    <a:lstStyle/>
                    <a:p>
                      <a:endParaRPr lang="en-US"/>
                    </a:p>
                  </a:txBody>
                  <a:tcPr>
                    <a:lnL w="9525" cap="flat" cmpd="sng" algn="ctr">
                      <a:solidFill>
                        <a:schemeClr val="tx1"/>
                      </a:solidFill>
                      <a:prstDash val="solid"/>
                      <a:round/>
                      <a:headEnd type="none" w="med" len="med"/>
                      <a:tailEnd type="none" w="med" len="med"/>
                    </a:lnL>
                    <a:lnT w="12700" cmpd="sng">
                      <a:noFill/>
                    </a:lnT>
                  </a:tcPr>
                </a:tc>
                <a:tc hMerge="1">
                  <a:txBody>
                    <a:bodyPr/>
                    <a:lstStyle/>
                    <a:p>
                      <a:endParaRPr lang="en-US"/>
                    </a:p>
                  </a:txBody>
                  <a:tcPr>
                    <a:lnL w="9525" cap="flat" cmpd="sng" algn="ctr">
                      <a:solidFill>
                        <a:schemeClr val="tx1"/>
                      </a:solidFill>
                      <a:prstDash val="solid"/>
                      <a:round/>
                      <a:headEnd type="none" w="med" len="med"/>
                      <a:tailEnd type="none" w="med" len="med"/>
                    </a:lnL>
                    <a:lnT w="12700" cmpd="sng">
                      <a:noFill/>
                    </a:lnT>
                  </a:tcPr>
                </a:tc>
                <a:extLst>
                  <a:ext uri="{0D108BD9-81ED-4DB2-BD59-A6C34878D82A}">
                    <a16:rowId xmlns:a16="http://schemas.microsoft.com/office/drawing/2014/main" val="2126627176"/>
                  </a:ext>
                </a:extLst>
              </a:tr>
              <a:tr h="202521">
                <a:tc>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0" i="0" dirty="0">
                          <a:solidFill>
                            <a:srgbClr val="3F3F3F"/>
                          </a:solidFill>
                          <a:latin typeface="+mj-lt"/>
                        </a:rPr>
                        <a:t>Preventative / Basic / Major </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lang="en-US" sz="1200" b="0" i="0" dirty="0">
                          <a:solidFill>
                            <a:srgbClr val="3F3F3F"/>
                          </a:solidFill>
                          <a:latin typeface="+mj-lt"/>
                        </a:rPr>
                        <a:t>100% / 80% / Not-Covered</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lang="en-US" sz="1200" b="0" i="0" dirty="0">
                          <a:solidFill>
                            <a:srgbClr val="3F3F3F"/>
                          </a:solidFill>
                          <a:latin typeface="+mj-lt"/>
                        </a:rPr>
                        <a:t>100% / 80% / 50%</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72879103"/>
                  </a:ext>
                </a:extLst>
              </a:tr>
              <a:tr h="336261">
                <a:tc gridSpan="3">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lang="en-US" sz="1200" b="1" i="0" dirty="0">
                          <a:solidFill>
                            <a:srgbClr val="3F3F3F"/>
                          </a:solidFill>
                          <a:latin typeface="+mj-lt"/>
                        </a:rPr>
                        <a:t>Max Over: </a:t>
                      </a:r>
                      <a:r>
                        <a:rPr lang="en-US" sz="1200" b="0" i="1" kern="1200" dirty="0">
                          <a:solidFill>
                            <a:srgbClr val="3F3F3F"/>
                          </a:solidFill>
                          <a:latin typeface="+mn-lt"/>
                          <a:ea typeface="+mn-ea"/>
                          <a:cs typeface="+mn-cs"/>
                        </a:rPr>
                        <a:t>If you receive at least one preventive cleaning and use less than half of the annual maximum, a portion of your unused annual maximum will automatically be rolled over to the next plan year.</a:t>
                      </a:r>
                      <a:endParaRPr lang="en-US" sz="1200" b="1" i="0" dirty="0">
                        <a:solidFill>
                          <a:srgbClr val="3F3F3F"/>
                        </a:solidFill>
                        <a:latin typeface="+mj-lt"/>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en-US"/>
                    </a:p>
                  </a:txBody>
                  <a:tcPr>
                    <a:lnL w="952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87345934"/>
                  </a:ext>
                </a:extLst>
              </a:tr>
            </a:tbl>
          </a:graphicData>
        </a:graphic>
      </p:graphicFrame>
    </p:spTree>
    <p:extLst>
      <p:ext uri="{BB962C8B-B14F-4D97-AF65-F5344CB8AC3E}">
        <p14:creationId xmlns:p14="http://schemas.microsoft.com/office/powerpoint/2010/main" val="2343196727"/>
      </p:ext>
    </p:extLst>
  </p:cSld>
  <p:clrMapOvr>
    <a:masterClrMapping/>
  </p:clrMapOvr>
  <mc:AlternateContent xmlns:mc="http://schemas.openxmlformats.org/markup-compatibility/2006" xmlns:p14="http://schemas.microsoft.com/office/powerpoint/2010/main">
    <mc:Choice Requires="p14">
      <p:transition spd="slow" p14:dur="2000" advTm="179561"/>
    </mc:Choice>
    <mc:Fallback xmlns="">
      <p:transition spd="slow" advTm="17956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07EA38-E7F2-F49F-E64E-A6257A81799B}"/>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76F534F7-AB3D-8A24-A637-4DFAD221CF03}"/>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mj-lt"/>
              </a:rPr>
              <a:t>Delta’s Hearing Program </a:t>
            </a:r>
          </a:p>
        </p:txBody>
      </p:sp>
      <p:sp>
        <p:nvSpPr>
          <p:cNvPr id="8" name="Rectangle 7">
            <a:extLst>
              <a:ext uri="{FF2B5EF4-FFF2-40B4-BE49-F238E27FC236}">
                <a16:creationId xmlns:a16="http://schemas.microsoft.com/office/drawing/2014/main" id="{DCADA3CD-CD72-2EA7-5066-F17715D03DCB}"/>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pic>
        <p:nvPicPr>
          <p:cNvPr id="5" name="Picture 4">
            <a:extLst>
              <a:ext uri="{FF2B5EF4-FFF2-40B4-BE49-F238E27FC236}">
                <a16:creationId xmlns:a16="http://schemas.microsoft.com/office/drawing/2014/main" id="{041BD759-FDB2-EBE9-D9BA-23245D43EFDD}"/>
              </a:ext>
            </a:extLst>
          </p:cNvPr>
          <p:cNvPicPr>
            <a:picLocks noChangeAspect="1"/>
          </p:cNvPicPr>
          <p:nvPr/>
        </p:nvPicPr>
        <p:blipFill>
          <a:blip r:embed="rId3"/>
          <a:stretch>
            <a:fillRect/>
          </a:stretch>
        </p:blipFill>
        <p:spPr>
          <a:xfrm>
            <a:off x="233984" y="1162878"/>
            <a:ext cx="6219707" cy="4262198"/>
          </a:xfrm>
          <a:prstGeom prst="rect">
            <a:avLst/>
          </a:prstGeom>
        </p:spPr>
      </p:pic>
      <p:pic>
        <p:nvPicPr>
          <p:cNvPr id="9" name="Picture 8">
            <a:extLst>
              <a:ext uri="{FF2B5EF4-FFF2-40B4-BE49-F238E27FC236}">
                <a16:creationId xmlns:a16="http://schemas.microsoft.com/office/drawing/2014/main" id="{BBFC31CB-C159-EA38-E9EA-4164CE3AD0FE}"/>
              </a:ext>
            </a:extLst>
          </p:cNvPr>
          <p:cNvPicPr>
            <a:picLocks noChangeAspect="1"/>
          </p:cNvPicPr>
          <p:nvPr/>
        </p:nvPicPr>
        <p:blipFill>
          <a:blip r:embed="rId4"/>
          <a:stretch>
            <a:fillRect/>
          </a:stretch>
        </p:blipFill>
        <p:spPr>
          <a:xfrm>
            <a:off x="233984" y="5640896"/>
            <a:ext cx="5867250" cy="988504"/>
          </a:xfrm>
          <a:prstGeom prst="rect">
            <a:avLst/>
          </a:prstGeom>
        </p:spPr>
      </p:pic>
      <p:pic>
        <p:nvPicPr>
          <p:cNvPr id="10" name="Picture 9">
            <a:extLst>
              <a:ext uri="{FF2B5EF4-FFF2-40B4-BE49-F238E27FC236}">
                <a16:creationId xmlns:a16="http://schemas.microsoft.com/office/drawing/2014/main" id="{A31C1D62-2118-E8A6-53FE-D9CFABC50F2A}"/>
              </a:ext>
            </a:extLst>
          </p:cNvPr>
          <p:cNvPicPr>
            <a:picLocks noChangeAspect="1"/>
          </p:cNvPicPr>
          <p:nvPr/>
        </p:nvPicPr>
        <p:blipFill>
          <a:blip r:embed="rId5"/>
          <a:stretch>
            <a:fillRect/>
          </a:stretch>
        </p:blipFill>
        <p:spPr>
          <a:xfrm>
            <a:off x="6758195" y="1042366"/>
            <a:ext cx="2266950" cy="5429250"/>
          </a:xfrm>
          <a:prstGeom prst="rect">
            <a:avLst/>
          </a:prstGeom>
        </p:spPr>
      </p:pic>
    </p:spTree>
    <p:extLst>
      <p:ext uri="{BB962C8B-B14F-4D97-AF65-F5344CB8AC3E}">
        <p14:creationId xmlns:p14="http://schemas.microsoft.com/office/powerpoint/2010/main" val="317281181"/>
      </p:ext>
    </p:extLst>
  </p:cSld>
  <p:clrMapOvr>
    <a:masterClrMapping/>
  </p:clrMapOvr>
  <mc:AlternateContent xmlns:mc="http://schemas.openxmlformats.org/markup-compatibility/2006" xmlns:p14="http://schemas.microsoft.com/office/powerpoint/2010/main">
    <mc:Choice Requires="p14">
      <p:transition spd="slow" p14:dur="2000" advTm="179561"/>
    </mc:Choice>
    <mc:Fallback xmlns="">
      <p:transition spd="slow" advTm="17956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07EA38-E7F2-F49F-E64E-A6257A81799B}"/>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76F534F7-AB3D-8A24-A637-4DFAD221CF03}"/>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mj-lt"/>
              </a:rPr>
              <a:t>EyeMed Vision Plan</a:t>
            </a:r>
          </a:p>
        </p:txBody>
      </p:sp>
      <p:sp>
        <p:nvSpPr>
          <p:cNvPr id="8" name="Rectangle 7">
            <a:extLst>
              <a:ext uri="{FF2B5EF4-FFF2-40B4-BE49-F238E27FC236}">
                <a16:creationId xmlns:a16="http://schemas.microsoft.com/office/drawing/2014/main" id="{DCADA3CD-CD72-2EA7-5066-F17715D03DCB}"/>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graphicFrame>
        <p:nvGraphicFramePr>
          <p:cNvPr id="12" name="Table 11">
            <a:extLst>
              <a:ext uri="{FF2B5EF4-FFF2-40B4-BE49-F238E27FC236}">
                <a16:creationId xmlns:a16="http://schemas.microsoft.com/office/drawing/2014/main" id="{4DB21378-A928-7023-BD60-8A46C7BA26A3}"/>
              </a:ext>
            </a:extLst>
          </p:cNvPr>
          <p:cNvGraphicFramePr>
            <a:graphicFrameLocks noGrp="1"/>
          </p:cNvGraphicFramePr>
          <p:nvPr>
            <p:extLst>
              <p:ext uri="{D42A27DB-BD31-4B8C-83A1-F6EECF244321}">
                <p14:modId xmlns:p14="http://schemas.microsoft.com/office/powerpoint/2010/main" val="860131876"/>
              </p:ext>
            </p:extLst>
          </p:nvPr>
        </p:nvGraphicFramePr>
        <p:xfrm>
          <a:off x="206103" y="1019031"/>
          <a:ext cx="5940698" cy="5356860"/>
        </p:xfrm>
        <a:graphic>
          <a:graphicData uri="http://schemas.openxmlformats.org/drawingml/2006/table">
            <a:tbl>
              <a:tblPr>
                <a:tableStyleId>{5C22544A-7EE6-4342-B048-85BDC9FD1C3A}</a:tableStyleId>
              </a:tblPr>
              <a:tblGrid>
                <a:gridCol w="1573567">
                  <a:extLst>
                    <a:ext uri="{9D8B030D-6E8A-4147-A177-3AD203B41FA5}">
                      <a16:colId xmlns:a16="http://schemas.microsoft.com/office/drawing/2014/main" val="2661058549"/>
                    </a:ext>
                  </a:extLst>
                </a:gridCol>
                <a:gridCol w="2703430">
                  <a:extLst>
                    <a:ext uri="{9D8B030D-6E8A-4147-A177-3AD203B41FA5}">
                      <a16:colId xmlns:a16="http://schemas.microsoft.com/office/drawing/2014/main" val="2100965345"/>
                    </a:ext>
                  </a:extLst>
                </a:gridCol>
                <a:gridCol w="1663701">
                  <a:extLst>
                    <a:ext uri="{9D8B030D-6E8A-4147-A177-3AD203B41FA5}">
                      <a16:colId xmlns:a16="http://schemas.microsoft.com/office/drawing/2014/main" val="552641383"/>
                    </a:ext>
                  </a:extLst>
                </a:gridCol>
              </a:tblGrid>
              <a:tr h="443048">
                <a:tc>
                  <a:txBody>
                    <a:bodyPr/>
                    <a:lstStyle/>
                    <a:p>
                      <a:pPr marL="0" marR="0">
                        <a:spcBef>
                          <a:spcPts val="0"/>
                        </a:spcBef>
                        <a:spcAft>
                          <a:spcPts val="0"/>
                        </a:spcAft>
                      </a:pPr>
                      <a:endParaRPr lang="en-US" sz="1050" b="1" i="0" kern="1200" dirty="0">
                        <a:solidFill>
                          <a:srgbClr val="3F3F3F"/>
                        </a:solidFill>
                        <a:latin typeface="Lucida Sans" panose="020B0602030504020204" pitchFamily="34" charset="0"/>
                        <a:ea typeface="+mn-ea"/>
                        <a:cs typeface="Segoe UI" panose="020B0502040204020203" pitchFamily="34" charset="0"/>
                      </a:endParaRPr>
                    </a:p>
                  </a:txBody>
                  <a:tcPr marL="73025" marR="73025" marT="73025" marB="730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1" i="0" kern="1200" dirty="0">
                          <a:solidFill>
                            <a:schemeClr val="bg1"/>
                          </a:solidFill>
                          <a:latin typeface="+mj-lt"/>
                          <a:ea typeface="+mn-ea"/>
                          <a:cs typeface="Segoe UI" panose="020B0502040204020203" pitchFamily="34" charset="0"/>
                        </a:rPr>
                        <a:t>In-Network</a:t>
                      </a:r>
                    </a:p>
                  </a:txBody>
                  <a:tcPr marL="73025" marR="73025" marT="73025" marB="730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546F"/>
                    </a:solidFill>
                  </a:tcPr>
                </a:tc>
                <a:tc>
                  <a:txBody>
                    <a:bodyPr/>
                    <a:lstStyle/>
                    <a:p>
                      <a:pPr algn="ctr"/>
                      <a:r>
                        <a:rPr lang="en-US" sz="1200" b="1" i="0" kern="1200" dirty="0">
                          <a:solidFill>
                            <a:schemeClr val="bg1"/>
                          </a:solidFill>
                          <a:latin typeface="+mj-lt"/>
                          <a:ea typeface="+mn-ea"/>
                          <a:cs typeface="Segoe UI" panose="020B0502040204020203" pitchFamily="34" charset="0"/>
                        </a:rPr>
                        <a:t>Out-of-Network</a:t>
                      </a:r>
                    </a:p>
                    <a:p>
                      <a:pPr algn="ctr"/>
                      <a:r>
                        <a:rPr lang="en-US" sz="1200" b="1" i="0" kern="1200" dirty="0">
                          <a:solidFill>
                            <a:schemeClr val="bg1"/>
                          </a:solidFill>
                          <a:latin typeface="+mj-lt"/>
                          <a:ea typeface="+mn-ea"/>
                          <a:cs typeface="Segoe UI" panose="020B0502040204020203" pitchFamily="34" charset="0"/>
                        </a:rPr>
                        <a:t>(reimbursement)</a:t>
                      </a:r>
                      <a:endParaRPr lang="en-US" sz="1200" b="1" dirty="0">
                        <a:solidFill>
                          <a:schemeClr val="bg1"/>
                        </a:solidFill>
                        <a:latin typeface="+mj-lt"/>
                      </a:endParaRPr>
                    </a:p>
                  </a:txBody>
                  <a:tcPr marL="73025" marR="73025" marT="73025" marB="730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546F"/>
                    </a:solidFill>
                  </a:tcPr>
                </a:tc>
                <a:extLst>
                  <a:ext uri="{0D108BD9-81ED-4DB2-BD59-A6C34878D82A}">
                    <a16:rowId xmlns:a16="http://schemas.microsoft.com/office/drawing/2014/main" val="3783349657"/>
                  </a:ext>
                </a:extLst>
              </a:tr>
              <a:tr h="283432">
                <a:tc>
                  <a:txBody>
                    <a:bodyPr/>
                    <a:lstStyle/>
                    <a:p>
                      <a:pPr marL="0" marR="0">
                        <a:spcBef>
                          <a:spcPts val="0"/>
                        </a:spcBef>
                        <a:spcAft>
                          <a:spcPts val="0"/>
                        </a:spcAft>
                      </a:pPr>
                      <a:r>
                        <a:rPr lang="en-US" sz="1200" b="1" i="0" kern="1200" dirty="0">
                          <a:solidFill>
                            <a:srgbClr val="3F3F3F"/>
                          </a:solidFill>
                          <a:latin typeface="+mj-lt"/>
                          <a:ea typeface="+mn-ea"/>
                          <a:cs typeface="Segoe UI" panose="020B0502040204020203" pitchFamily="34" charset="0"/>
                        </a:rPr>
                        <a:t>Routine Eye Exam</a:t>
                      </a: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ctr">
                        <a:spcBef>
                          <a:spcPts val="0"/>
                        </a:spcBef>
                        <a:spcAft>
                          <a:spcPts val="0"/>
                        </a:spcAft>
                      </a:pPr>
                      <a:r>
                        <a:rPr lang="en-US" sz="1200" b="0" i="0" kern="1200" dirty="0">
                          <a:solidFill>
                            <a:srgbClr val="3F3F3F"/>
                          </a:solidFill>
                          <a:latin typeface="+mj-lt"/>
                          <a:ea typeface="+mn-ea"/>
                          <a:cs typeface="Segoe UI" panose="020B0502040204020203" pitchFamily="34" charset="0"/>
                        </a:rPr>
                        <a:t>$15 Copay (once every 12 months)</a:t>
                      </a:r>
                      <a:endParaRPr lang="en-US" sz="1200" b="1" i="0" kern="1200" dirty="0">
                        <a:solidFill>
                          <a:srgbClr val="3F3F3F"/>
                        </a:solidFill>
                        <a:latin typeface="+mj-lt"/>
                        <a:ea typeface="+mn-ea"/>
                        <a:cs typeface="Segoe UI" panose="020B0502040204020203" pitchFamily="34" charset="0"/>
                      </a:endParaRP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1200" b="0" i="0" kern="1200" dirty="0">
                          <a:solidFill>
                            <a:srgbClr val="3F3F3F"/>
                          </a:solidFill>
                          <a:latin typeface="+mj-lt"/>
                          <a:ea typeface="+mn-ea"/>
                          <a:cs typeface="Segoe UI" panose="020B0502040204020203" pitchFamily="34" charset="0"/>
                        </a:rPr>
                        <a:t>Up to $30</a:t>
                      </a: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210406747"/>
                  </a:ext>
                </a:extLst>
              </a:tr>
              <a:tr h="619946">
                <a:tc>
                  <a:txBody>
                    <a:bodyPr/>
                    <a:lstStyle/>
                    <a:p>
                      <a:pPr marL="0" marR="0">
                        <a:spcBef>
                          <a:spcPts val="0"/>
                        </a:spcBef>
                        <a:spcAft>
                          <a:spcPts val="0"/>
                        </a:spcAft>
                      </a:pPr>
                      <a:r>
                        <a:rPr lang="en-US" sz="1200" b="1" i="0" kern="1200" dirty="0">
                          <a:solidFill>
                            <a:srgbClr val="3F3F3F"/>
                          </a:solidFill>
                          <a:latin typeface="+mj-lt"/>
                          <a:ea typeface="+mn-ea"/>
                          <a:cs typeface="Segoe UI" panose="020B0502040204020203" pitchFamily="34" charset="0"/>
                        </a:rPr>
                        <a:t>Standard Plastic Lenses</a:t>
                      </a:r>
                    </a:p>
                    <a:p>
                      <a:pPr marL="0" marR="0">
                        <a:spcBef>
                          <a:spcPts val="0"/>
                        </a:spcBef>
                        <a:spcAft>
                          <a:spcPts val="0"/>
                        </a:spcAft>
                      </a:pPr>
                      <a:r>
                        <a:rPr lang="en-US" sz="1200" b="1" i="0" kern="1200" dirty="0">
                          <a:solidFill>
                            <a:srgbClr val="3F3F3F"/>
                          </a:solidFill>
                          <a:latin typeface="+mj-lt"/>
                          <a:ea typeface="+mn-ea"/>
                          <a:cs typeface="Segoe UI" panose="020B0502040204020203" pitchFamily="34" charset="0"/>
                        </a:rPr>
                        <a:t>(Single, Bifocal, Trifocal &amp; Lenticular)</a:t>
                      </a: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spcBef>
                          <a:spcPts val="0"/>
                        </a:spcBef>
                        <a:spcAft>
                          <a:spcPts val="0"/>
                        </a:spcAft>
                      </a:pPr>
                      <a:r>
                        <a:rPr lang="en-US" sz="1200" b="0" i="0" kern="1200" dirty="0">
                          <a:solidFill>
                            <a:srgbClr val="3F3F3F"/>
                          </a:solidFill>
                          <a:latin typeface="+mj-lt"/>
                          <a:ea typeface="+mn-ea"/>
                          <a:cs typeface="Segoe UI" panose="020B0502040204020203" pitchFamily="34" charset="0"/>
                        </a:rPr>
                        <a:t>$25 Copay (once every 12 months)</a:t>
                      </a:r>
                      <a:endParaRPr lang="en-US" sz="1200" b="1" i="0" kern="1200" dirty="0">
                        <a:solidFill>
                          <a:srgbClr val="3F3F3F"/>
                        </a:solidFill>
                        <a:latin typeface="+mj-lt"/>
                        <a:ea typeface="+mn-ea"/>
                        <a:cs typeface="Segoe UI" panose="020B0502040204020203" pitchFamily="34" charset="0"/>
                      </a:endParaRP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US" sz="1200" b="0" i="0" kern="1200" dirty="0">
                          <a:solidFill>
                            <a:srgbClr val="3F3F3F"/>
                          </a:solidFill>
                          <a:latin typeface="+mj-lt"/>
                          <a:ea typeface="+mn-ea"/>
                          <a:cs typeface="Segoe UI" panose="020B0502040204020203" pitchFamily="34" charset="0"/>
                        </a:rPr>
                        <a:t>Single up to $25</a:t>
                      </a:r>
                    </a:p>
                    <a:p>
                      <a:pPr algn="ctr"/>
                      <a:r>
                        <a:rPr lang="en-US" sz="1200" b="0" i="0" kern="1200" dirty="0">
                          <a:solidFill>
                            <a:srgbClr val="3F3F3F"/>
                          </a:solidFill>
                          <a:latin typeface="+mj-lt"/>
                          <a:ea typeface="+mn-ea"/>
                          <a:cs typeface="Segoe UI" panose="020B0502040204020203" pitchFamily="34" charset="0"/>
                        </a:rPr>
                        <a:t>Bifocal up to $40</a:t>
                      </a:r>
                    </a:p>
                    <a:p>
                      <a:pPr algn="ctr"/>
                      <a:r>
                        <a:rPr lang="en-US" sz="1200" b="0" i="0" kern="1200" dirty="0">
                          <a:solidFill>
                            <a:srgbClr val="3F3F3F"/>
                          </a:solidFill>
                          <a:latin typeface="+mj-lt"/>
                          <a:ea typeface="+mn-ea"/>
                          <a:cs typeface="Segoe UI" panose="020B0502040204020203" pitchFamily="34" charset="0"/>
                        </a:rPr>
                        <a:t>Trifocal up to $60</a:t>
                      </a: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25663297"/>
                  </a:ext>
                </a:extLst>
              </a:tr>
              <a:tr h="1124716">
                <a:tc>
                  <a:txBody>
                    <a:bodyPr/>
                    <a:lstStyle/>
                    <a:p>
                      <a:pPr marL="0" marR="0">
                        <a:spcBef>
                          <a:spcPts val="0"/>
                        </a:spcBef>
                        <a:spcAft>
                          <a:spcPts val="0"/>
                        </a:spcAft>
                      </a:pPr>
                      <a:r>
                        <a:rPr lang="en-US" sz="1200" b="1" i="0" kern="1200" dirty="0">
                          <a:solidFill>
                            <a:srgbClr val="3F3F3F"/>
                          </a:solidFill>
                          <a:latin typeface="+mn-lt"/>
                          <a:ea typeface="+mn-ea"/>
                          <a:cs typeface="Segoe UI" panose="020B0502040204020203" pitchFamily="34" charset="0"/>
                        </a:rPr>
                        <a:t>Progressives</a:t>
                      </a:r>
                    </a:p>
                    <a:p>
                      <a:pPr marL="0" marR="0">
                        <a:spcBef>
                          <a:spcPts val="0"/>
                        </a:spcBef>
                        <a:spcAft>
                          <a:spcPts val="0"/>
                        </a:spcAft>
                      </a:pPr>
                      <a:r>
                        <a:rPr lang="en-US" sz="1200" b="1" i="0" kern="1200" dirty="0">
                          <a:solidFill>
                            <a:srgbClr val="3F3F3F"/>
                          </a:solidFill>
                          <a:latin typeface="+mn-lt"/>
                          <a:ea typeface="+mn-ea"/>
                          <a:cs typeface="Segoe UI" panose="020B0502040204020203" pitchFamily="34" charset="0"/>
                        </a:rPr>
                        <a:t>    </a:t>
                      </a:r>
                      <a:endParaRPr lang="en-US" sz="1200" b="1" i="0" kern="1200" dirty="0">
                        <a:solidFill>
                          <a:srgbClr val="3F3F3F"/>
                        </a:solidFill>
                        <a:latin typeface="Lucida Sans" panose="020B0602030504020204" pitchFamily="34" charset="0"/>
                        <a:ea typeface="+mn-ea"/>
                        <a:cs typeface="Segoe UI" panose="020B0502040204020203" pitchFamily="34" charset="0"/>
                      </a:endParaRP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l">
                        <a:spcBef>
                          <a:spcPts val="0"/>
                        </a:spcBef>
                        <a:spcAft>
                          <a:spcPts val="0"/>
                        </a:spcAft>
                      </a:pPr>
                      <a:endParaRPr lang="en-US" sz="1200" b="0" i="0" kern="1200" dirty="0">
                        <a:solidFill>
                          <a:srgbClr val="3F3F3F"/>
                        </a:solidFill>
                        <a:latin typeface="+mj-lt"/>
                        <a:ea typeface="+mn-ea"/>
                        <a:cs typeface="Segoe UI" panose="020B0502040204020203" pitchFamily="34" charset="0"/>
                      </a:endParaRPr>
                    </a:p>
                    <a:p>
                      <a:pPr marL="0" marR="0" algn="l">
                        <a:spcBef>
                          <a:spcPts val="0"/>
                        </a:spcBef>
                        <a:spcAft>
                          <a:spcPts val="0"/>
                        </a:spcAft>
                      </a:pPr>
                      <a:r>
                        <a:rPr lang="en-US" sz="1200" b="0" i="0" kern="1200" dirty="0">
                          <a:solidFill>
                            <a:srgbClr val="3F3F3F"/>
                          </a:solidFill>
                          <a:latin typeface="+mj-lt"/>
                          <a:ea typeface="+mn-ea"/>
                          <a:cs typeface="Segoe UI" panose="020B0502040204020203" pitchFamily="34" charset="0"/>
                        </a:rPr>
                        <a:t>Standard Lens: $90</a:t>
                      </a:r>
                    </a:p>
                    <a:p>
                      <a:pPr marL="0" marR="0" algn="l">
                        <a:spcBef>
                          <a:spcPts val="0"/>
                        </a:spcBef>
                        <a:spcAft>
                          <a:spcPts val="0"/>
                        </a:spcAft>
                      </a:pPr>
                      <a:r>
                        <a:rPr lang="en-US" sz="1200" b="0" i="0" kern="1200" dirty="0">
                          <a:solidFill>
                            <a:srgbClr val="3F3F3F"/>
                          </a:solidFill>
                          <a:latin typeface="+mj-lt"/>
                          <a:ea typeface="+mn-ea"/>
                          <a:cs typeface="Segoe UI" panose="020B0502040204020203" pitchFamily="34" charset="0"/>
                        </a:rPr>
                        <a:t>Premium Progressive Lens: </a:t>
                      </a:r>
                    </a:p>
                    <a:p>
                      <a:pPr marL="0" marR="0" algn="l">
                        <a:spcBef>
                          <a:spcPts val="0"/>
                        </a:spcBef>
                        <a:spcAft>
                          <a:spcPts val="0"/>
                        </a:spcAft>
                      </a:pPr>
                      <a:r>
                        <a:rPr lang="en-US" sz="1200" b="0" i="0" kern="1200" dirty="0">
                          <a:solidFill>
                            <a:srgbClr val="3F3F3F"/>
                          </a:solidFill>
                          <a:latin typeface="+mj-lt"/>
                          <a:ea typeface="+mn-ea"/>
                          <a:cs typeface="Segoe UI" panose="020B0502040204020203" pitchFamily="34" charset="0"/>
                        </a:rPr>
                        <a:t>Tier 1 - $110 | Tier 2 - $120</a:t>
                      </a:r>
                    </a:p>
                    <a:p>
                      <a:pPr marL="0" marR="0" algn="l">
                        <a:spcBef>
                          <a:spcPts val="0"/>
                        </a:spcBef>
                        <a:spcAft>
                          <a:spcPts val="0"/>
                        </a:spcAft>
                      </a:pPr>
                      <a:r>
                        <a:rPr lang="en-US" sz="1200" b="0" i="0" kern="1200" dirty="0">
                          <a:solidFill>
                            <a:srgbClr val="3F3F3F"/>
                          </a:solidFill>
                          <a:latin typeface="+mj-lt"/>
                          <a:ea typeface="+mn-ea"/>
                          <a:cs typeface="Segoe UI" panose="020B0502040204020203" pitchFamily="34" charset="0"/>
                        </a:rPr>
                        <a:t>Tier 3 - $135 | Tier 4 - $90, 80% of charge less $120 allowance </a:t>
                      </a: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1200" b="0" i="0" kern="1200" dirty="0">
                          <a:solidFill>
                            <a:srgbClr val="3F3F3F"/>
                          </a:solidFill>
                          <a:latin typeface="+mj-lt"/>
                          <a:ea typeface="+mn-ea"/>
                          <a:cs typeface="Segoe UI" panose="020B0502040204020203" pitchFamily="34" charset="0"/>
                        </a:rPr>
                        <a:t>Up to $40</a:t>
                      </a:r>
                      <a:endParaRPr lang="en-US" sz="2800" b="0" dirty="0">
                        <a:latin typeface="+mj-lt"/>
                      </a:endParaRP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41963743"/>
                  </a:ext>
                </a:extLst>
              </a:tr>
              <a:tr h="956459">
                <a:tc>
                  <a:txBody>
                    <a:bodyPr/>
                    <a:lstStyle/>
                    <a:p>
                      <a:pPr marL="0" marR="0">
                        <a:spcBef>
                          <a:spcPts val="0"/>
                        </a:spcBef>
                        <a:spcAft>
                          <a:spcPts val="0"/>
                        </a:spcAft>
                      </a:pPr>
                      <a:r>
                        <a:rPr lang="en-US" sz="1200" b="1" i="0" kern="1200" dirty="0">
                          <a:solidFill>
                            <a:srgbClr val="3F3F3F"/>
                          </a:solidFill>
                          <a:latin typeface="+mj-lt"/>
                          <a:ea typeface="+mn-ea"/>
                          <a:cs typeface="Segoe UI" panose="020B0502040204020203" pitchFamily="34" charset="0"/>
                        </a:rPr>
                        <a:t>Contact Lenses</a:t>
                      </a:r>
                    </a:p>
                    <a:p>
                      <a:pPr marL="0" marR="0">
                        <a:spcBef>
                          <a:spcPts val="0"/>
                        </a:spcBef>
                        <a:spcAft>
                          <a:spcPts val="0"/>
                        </a:spcAft>
                      </a:pPr>
                      <a:endParaRPr lang="en-US" sz="1200" b="1" i="0" kern="1200" dirty="0">
                        <a:solidFill>
                          <a:srgbClr val="3F3F3F"/>
                        </a:solidFill>
                        <a:latin typeface="+mj-lt"/>
                        <a:ea typeface="+mn-ea"/>
                        <a:cs typeface="Segoe UI" panose="020B0502040204020203" pitchFamily="34" charset="0"/>
                      </a:endParaRPr>
                    </a:p>
                    <a:p>
                      <a:pPr marL="0" marR="0">
                        <a:spcBef>
                          <a:spcPts val="0"/>
                        </a:spcBef>
                        <a:spcAft>
                          <a:spcPts val="0"/>
                        </a:spcAft>
                      </a:pPr>
                      <a:r>
                        <a:rPr lang="en-US" sz="1200" b="1" i="0" kern="1200" dirty="0">
                          <a:solidFill>
                            <a:srgbClr val="3F3F3F"/>
                          </a:solidFill>
                          <a:latin typeface="+mj-lt"/>
                          <a:ea typeface="+mn-ea"/>
                          <a:cs typeface="Segoe UI" panose="020B0502040204020203" pitchFamily="34" charset="0"/>
                        </a:rPr>
                        <a:t>   Conventional</a:t>
                      </a:r>
                    </a:p>
                    <a:p>
                      <a:pPr marL="0" marR="0">
                        <a:spcBef>
                          <a:spcPts val="0"/>
                        </a:spcBef>
                        <a:spcAft>
                          <a:spcPts val="0"/>
                        </a:spcAft>
                      </a:pPr>
                      <a:r>
                        <a:rPr lang="en-US" sz="1200" b="1" i="0" kern="1200" dirty="0">
                          <a:solidFill>
                            <a:srgbClr val="3F3F3F"/>
                          </a:solidFill>
                          <a:latin typeface="+mj-lt"/>
                          <a:ea typeface="+mn-ea"/>
                          <a:cs typeface="Segoe UI" panose="020B0502040204020203" pitchFamily="34" charset="0"/>
                        </a:rPr>
                        <a:t>   Disposable</a:t>
                      </a:r>
                    </a:p>
                    <a:p>
                      <a:pPr marL="0" marR="0">
                        <a:spcBef>
                          <a:spcPts val="0"/>
                        </a:spcBef>
                        <a:spcAft>
                          <a:spcPts val="0"/>
                        </a:spcAft>
                      </a:pPr>
                      <a:r>
                        <a:rPr lang="en-US" sz="1200" b="1" i="0" kern="1200" dirty="0">
                          <a:solidFill>
                            <a:srgbClr val="3F3F3F"/>
                          </a:solidFill>
                          <a:latin typeface="+mj-lt"/>
                          <a:ea typeface="+mn-ea"/>
                          <a:cs typeface="Segoe UI" panose="020B0502040204020203" pitchFamily="34" charset="0"/>
                        </a:rPr>
                        <a:t>   Medically Necessary</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spcBef>
                          <a:spcPts val="0"/>
                        </a:spcBef>
                        <a:spcAft>
                          <a:spcPts val="0"/>
                        </a:spcAft>
                      </a:pPr>
                      <a:r>
                        <a:rPr lang="en-US" sz="1200" b="0" i="0" kern="1200" dirty="0">
                          <a:solidFill>
                            <a:srgbClr val="3F3F3F"/>
                          </a:solidFill>
                          <a:latin typeface="+mj-lt"/>
                          <a:ea typeface="+mn-ea"/>
                          <a:cs typeface="Segoe UI" panose="020B0502040204020203" pitchFamily="34" charset="0"/>
                        </a:rPr>
                        <a:t>$0 copay | $130 allowance</a:t>
                      </a:r>
                    </a:p>
                    <a:p>
                      <a:pPr marL="0" marR="0" lvl="0" indent="0" algn="ctr" defTabSz="1341150" rtl="0" eaLnBrk="1" fontAlgn="auto" latinLnBrk="0" hangingPunct="1">
                        <a:lnSpc>
                          <a:spcPct val="100000"/>
                        </a:lnSpc>
                        <a:spcBef>
                          <a:spcPts val="0"/>
                        </a:spcBef>
                        <a:spcAft>
                          <a:spcPts val="0"/>
                        </a:spcAft>
                        <a:buClrTx/>
                        <a:buSzTx/>
                        <a:buFontTx/>
                        <a:buNone/>
                        <a:tabLst/>
                        <a:defRPr/>
                      </a:pPr>
                      <a:endParaRPr lang="en-US" sz="1200" b="0" i="0" kern="1200" dirty="0">
                        <a:solidFill>
                          <a:srgbClr val="3F3F3F"/>
                        </a:solidFill>
                        <a:latin typeface="+mj-lt"/>
                        <a:ea typeface="+mn-ea"/>
                        <a:cs typeface="Segoe UI" panose="020B0502040204020203" pitchFamily="34" charset="0"/>
                      </a:endParaRPr>
                    </a:p>
                    <a:p>
                      <a:pPr marL="0" marR="0" lvl="0" indent="0" algn="ctr" defTabSz="1341150" rtl="0" eaLnBrk="1" fontAlgn="auto" latinLnBrk="0" hangingPunct="1">
                        <a:lnSpc>
                          <a:spcPct val="100000"/>
                        </a:lnSpc>
                        <a:spcBef>
                          <a:spcPts val="0"/>
                        </a:spcBef>
                        <a:spcAft>
                          <a:spcPts val="0"/>
                        </a:spcAft>
                        <a:buClrTx/>
                        <a:buSzTx/>
                        <a:buFontTx/>
                        <a:buNone/>
                        <a:tabLst/>
                        <a:defRPr/>
                      </a:pPr>
                      <a:r>
                        <a:rPr lang="en-US" sz="1200" b="0" i="0" kern="1200" dirty="0">
                          <a:solidFill>
                            <a:srgbClr val="3F3F3F"/>
                          </a:solidFill>
                          <a:latin typeface="+mj-lt"/>
                          <a:ea typeface="+mn-ea"/>
                          <a:cs typeface="Segoe UI" panose="020B0502040204020203" pitchFamily="34" charset="0"/>
                        </a:rPr>
                        <a:t>15% off balance over $130 </a:t>
                      </a:r>
                    </a:p>
                    <a:p>
                      <a:pPr marL="0" marR="0" lvl="0" indent="0" algn="ctr" defTabSz="1341150" rtl="0" eaLnBrk="1" fontAlgn="auto" latinLnBrk="0" hangingPunct="1">
                        <a:lnSpc>
                          <a:spcPct val="100000"/>
                        </a:lnSpc>
                        <a:spcBef>
                          <a:spcPts val="0"/>
                        </a:spcBef>
                        <a:spcAft>
                          <a:spcPts val="0"/>
                        </a:spcAft>
                        <a:buClrTx/>
                        <a:buSzTx/>
                        <a:buFontTx/>
                        <a:buNone/>
                        <a:tabLst/>
                        <a:defRPr/>
                      </a:pPr>
                      <a:r>
                        <a:rPr lang="en-US" sz="1200" b="0" i="0" kern="1200" dirty="0">
                          <a:solidFill>
                            <a:srgbClr val="3F3F3F"/>
                          </a:solidFill>
                          <a:latin typeface="+mj-lt"/>
                          <a:ea typeface="+mn-ea"/>
                          <a:cs typeface="Segoe UI" panose="020B0502040204020203" pitchFamily="34" charset="0"/>
                        </a:rPr>
                        <a:t>Responsible for balance over $130</a:t>
                      </a:r>
                    </a:p>
                    <a:p>
                      <a:pPr marL="0" marR="0" lvl="0" indent="0" algn="ctr" defTabSz="1341150" rtl="0" eaLnBrk="1" fontAlgn="auto" latinLnBrk="0" hangingPunct="1">
                        <a:lnSpc>
                          <a:spcPct val="100000"/>
                        </a:lnSpc>
                        <a:spcBef>
                          <a:spcPts val="0"/>
                        </a:spcBef>
                        <a:spcAft>
                          <a:spcPts val="0"/>
                        </a:spcAft>
                        <a:buClrTx/>
                        <a:buSzTx/>
                        <a:buFontTx/>
                        <a:buNone/>
                        <a:tabLst/>
                        <a:defRPr/>
                      </a:pPr>
                      <a:r>
                        <a:rPr lang="en-US" sz="1200" b="0" i="0" kern="1200" dirty="0">
                          <a:solidFill>
                            <a:srgbClr val="3F3F3F"/>
                          </a:solidFill>
                          <a:latin typeface="+mj-lt"/>
                          <a:ea typeface="+mn-ea"/>
                          <a:cs typeface="Segoe UI" panose="020B0502040204020203" pitchFamily="34" charset="0"/>
                        </a:rPr>
                        <a:t>$0 copay, paid in full</a:t>
                      </a:r>
                      <a:endParaRPr lang="en-US" sz="1200" b="1" i="0" kern="1200" dirty="0">
                        <a:solidFill>
                          <a:srgbClr val="3F3F3F"/>
                        </a:solidFill>
                        <a:latin typeface="+mj-lt"/>
                        <a:ea typeface="+mn-ea"/>
                        <a:cs typeface="Segoe UI" panose="020B0502040204020203" pitchFamily="34" charset="0"/>
                      </a:endParaRP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endParaRPr lang="en-US" sz="1200" b="0" i="0" kern="1200" dirty="0">
                        <a:solidFill>
                          <a:srgbClr val="3F3F3F"/>
                        </a:solidFill>
                        <a:latin typeface="+mj-lt"/>
                        <a:ea typeface="+mn-ea"/>
                        <a:cs typeface="Segoe UI" panose="020B0502040204020203" pitchFamily="34" charset="0"/>
                      </a:endParaRPr>
                    </a:p>
                    <a:p>
                      <a:pPr marL="0" marR="0" lvl="0" indent="0" algn="ctr" defTabSz="1341150" rtl="0" eaLnBrk="1" fontAlgn="auto" latinLnBrk="0" hangingPunct="1">
                        <a:lnSpc>
                          <a:spcPct val="100000"/>
                        </a:lnSpc>
                        <a:spcBef>
                          <a:spcPts val="0"/>
                        </a:spcBef>
                        <a:spcAft>
                          <a:spcPts val="0"/>
                        </a:spcAft>
                        <a:buClrTx/>
                        <a:buSzTx/>
                        <a:buFontTx/>
                        <a:buNone/>
                        <a:tabLst/>
                        <a:defRPr/>
                      </a:pPr>
                      <a:endParaRPr lang="en-US" sz="1200" b="0" i="0" kern="1200" dirty="0">
                        <a:solidFill>
                          <a:srgbClr val="3F3F3F"/>
                        </a:solidFill>
                        <a:latin typeface="+mj-lt"/>
                        <a:ea typeface="+mn-ea"/>
                        <a:cs typeface="Segoe UI" panose="020B0502040204020203" pitchFamily="34" charset="0"/>
                      </a:endParaRPr>
                    </a:p>
                    <a:p>
                      <a:pPr marL="0" marR="0" lvl="0" indent="0" algn="ctr" defTabSz="1341150" rtl="0" eaLnBrk="1" fontAlgn="auto" latinLnBrk="0" hangingPunct="1">
                        <a:lnSpc>
                          <a:spcPct val="100000"/>
                        </a:lnSpc>
                        <a:spcBef>
                          <a:spcPts val="0"/>
                        </a:spcBef>
                        <a:spcAft>
                          <a:spcPts val="0"/>
                        </a:spcAft>
                        <a:buClrTx/>
                        <a:buSzTx/>
                        <a:buFontTx/>
                        <a:buNone/>
                        <a:tabLst/>
                        <a:defRPr/>
                      </a:pPr>
                      <a:r>
                        <a:rPr lang="en-US" sz="1200" b="0" i="0" kern="1200" dirty="0">
                          <a:solidFill>
                            <a:srgbClr val="3F3F3F"/>
                          </a:solidFill>
                          <a:latin typeface="+mj-lt"/>
                          <a:ea typeface="+mn-ea"/>
                          <a:cs typeface="Segoe UI" panose="020B0502040204020203" pitchFamily="34" charset="0"/>
                        </a:rPr>
                        <a:t>Up to $104</a:t>
                      </a:r>
                    </a:p>
                    <a:p>
                      <a:pPr marL="0" marR="0" lvl="0" indent="0" algn="ctr" defTabSz="1341150" rtl="0" eaLnBrk="1" fontAlgn="auto" latinLnBrk="0" hangingPunct="1">
                        <a:lnSpc>
                          <a:spcPct val="100000"/>
                        </a:lnSpc>
                        <a:spcBef>
                          <a:spcPts val="0"/>
                        </a:spcBef>
                        <a:spcAft>
                          <a:spcPts val="0"/>
                        </a:spcAft>
                        <a:buClrTx/>
                        <a:buSzTx/>
                        <a:buFontTx/>
                        <a:buNone/>
                        <a:tabLst/>
                        <a:defRPr/>
                      </a:pPr>
                      <a:r>
                        <a:rPr lang="en-US" sz="1200" b="0" i="0" kern="1200" dirty="0">
                          <a:solidFill>
                            <a:srgbClr val="3F3F3F"/>
                          </a:solidFill>
                          <a:latin typeface="+mj-lt"/>
                          <a:ea typeface="+mn-ea"/>
                          <a:cs typeface="Segoe UI" panose="020B0502040204020203" pitchFamily="34" charset="0"/>
                        </a:rPr>
                        <a:t>Up to $104</a:t>
                      </a:r>
                    </a:p>
                    <a:p>
                      <a:pPr marL="0" marR="0" lvl="0" indent="0" algn="ctr" defTabSz="1341150" rtl="0" eaLnBrk="1" fontAlgn="auto" latinLnBrk="0" hangingPunct="1">
                        <a:lnSpc>
                          <a:spcPct val="100000"/>
                        </a:lnSpc>
                        <a:spcBef>
                          <a:spcPts val="0"/>
                        </a:spcBef>
                        <a:spcAft>
                          <a:spcPts val="0"/>
                        </a:spcAft>
                        <a:buClrTx/>
                        <a:buSzTx/>
                        <a:buFontTx/>
                        <a:buNone/>
                        <a:tabLst/>
                        <a:defRPr/>
                      </a:pPr>
                      <a:r>
                        <a:rPr lang="en-US" sz="1200" b="0" i="0" kern="1200" dirty="0">
                          <a:solidFill>
                            <a:srgbClr val="3F3F3F"/>
                          </a:solidFill>
                          <a:latin typeface="+mj-lt"/>
                          <a:ea typeface="+mn-ea"/>
                          <a:cs typeface="Segoe UI" panose="020B0502040204020203" pitchFamily="34" charset="0"/>
                        </a:rPr>
                        <a:t>Up to $210</a:t>
                      </a: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811262387"/>
                  </a:ext>
                </a:extLst>
              </a:tr>
              <a:tr h="451689">
                <a:tc>
                  <a:txBody>
                    <a:bodyPr/>
                    <a:lstStyle/>
                    <a:p>
                      <a:pPr marL="0" marR="0" lvl="0" indent="0" algn="l" defTabSz="1341150" rtl="0" eaLnBrk="1" fontAlgn="auto" latinLnBrk="0" hangingPunct="1">
                        <a:lnSpc>
                          <a:spcPct val="100000"/>
                        </a:lnSpc>
                        <a:spcBef>
                          <a:spcPts val="0"/>
                        </a:spcBef>
                        <a:spcAft>
                          <a:spcPts val="0"/>
                        </a:spcAft>
                        <a:buClrTx/>
                        <a:buSzTx/>
                        <a:buFontTx/>
                        <a:buNone/>
                        <a:tabLst/>
                        <a:defRPr/>
                      </a:pPr>
                      <a:r>
                        <a:rPr lang="en-US" sz="1200" b="1" i="0" kern="1200" dirty="0">
                          <a:solidFill>
                            <a:srgbClr val="3F3F3F"/>
                          </a:solidFill>
                          <a:latin typeface="+mj-lt"/>
                          <a:ea typeface="+mn-ea"/>
                          <a:cs typeface="Segoe UI" panose="020B0502040204020203" pitchFamily="34" charset="0"/>
                        </a:rPr>
                        <a:t>Frame </a:t>
                      </a:r>
                      <a:r>
                        <a:rPr lang="en-US" sz="1200" b="0" i="0" kern="1200" dirty="0">
                          <a:solidFill>
                            <a:srgbClr val="3F3F3F"/>
                          </a:solidFill>
                          <a:latin typeface="+mj-lt"/>
                          <a:ea typeface="+mn-ea"/>
                          <a:cs typeface="Segoe UI" panose="020B0502040204020203" pitchFamily="34" charset="0"/>
                        </a:rPr>
                        <a:t>(once every 12 months)</a:t>
                      </a:r>
                      <a:endParaRPr lang="en-US" sz="1200" b="1" i="0" kern="1200" dirty="0">
                        <a:solidFill>
                          <a:srgbClr val="3F3F3F"/>
                        </a:solidFill>
                        <a:latin typeface="+mj-lt"/>
                        <a:ea typeface="+mn-ea"/>
                        <a:cs typeface="Segoe UI" panose="020B0502040204020203" pitchFamily="34" charset="0"/>
                      </a:endParaRP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ctr">
                        <a:spcBef>
                          <a:spcPts val="0"/>
                        </a:spcBef>
                        <a:spcAft>
                          <a:spcPts val="0"/>
                        </a:spcAft>
                      </a:pPr>
                      <a:r>
                        <a:rPr lang="en-US" sz="1200" b="0" i="0" kern="1200" dirty="0">
                          <a:solidFill>
                            <a:srgbClr val="3F3F3F"/>
                          </a:solidFill>
                          <a:latin typeface="+mj-lt"/>
                          <a:ea typeface="+mn-ea"/>
                          <a:cs typeface="Segoe UI" panose="020B0502040204020203" pitchFamily="34" charset="0"/>
                        </a:rPr>
                        <a:t>$0 copay, $130 Allowance, </a:t>
                      </a:r>
                    </a:p>
                    <a:p>
                      <a:pPr marL="0" marR="0" algn="ctr">
                        <a:spcBef>
                          <a:spcPts val="0"/>
                        </a:spcBef>
                        <a:spcAft>
                          <a:spcPts val="0"/>
                        </a:spcAft>
                      </a:pPr>
                      <a:r>
                        <a:rPr lang="en-US" sz="1200" b="0" i="0" kern="1200" dirty="0">
                          <a:solidFill>
                            <a:srgbClr val="3F3F3F"/>
                          </a:solidFill>
                          <a:latin typeface="+mj-lt"/>
                          <a:ea typeface="+mn-ea"/>
                          <a:cs typeface="Segoe UI" panose="020B0502040204020203" pitchFamily="34" charset="0"/>
                        </a:rPr>
                        <a:t>20% off balance over $130 </a:t>
                      </a: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1200" b="0" i="0" kern="1200" dirty="0">
                          <a:solidFill>
                            <a:srgbClr val="3F3F3F"/>
                          </a:solidFill>
                          <a:latin typeface="+mj-lt"/>
                          <a:ea typeface="+mn-ea"/>
                          <a:cs typeface="Segoe UI" panose="020B0502040204020203" pitchFamily="34" charset="0"/>
                        </a:rPr>
                        <a:t>Up to $65</a:t>
                      </a: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714234656"/>
                  </a:ext>
                </a:extLst>
              </a:tr>
              <a:tr h="0">
                <a:tc>
                  <a:txBody>
                    <a:bodyPr/>
                    <a:lstStyle/>
                    <a:p>
                      <a:pPr marL="0" marR="0">
                        <a:spcBef>
                          <a:spcPts val="0"/>
                        </a:spcBef>
                        <a:spcAft>
                          <a:spcPts val="0"/>
                        </a:spcAft>
                      </a:pPr>
                      <a:r>
                        <a:rPr lang="en-US" sz="1200" b="1" i="0" kern="1200" dirty="0">
                          <a:solidFill>
                            <a:srgbClr val="3F3F3F"/>
                          </a:solidFill>
                          <a:latin typeface="+mj-lt"/>
                          <a:ea typeface="+mn-ea"/>
                          <a:cs typeface="Segoe UI" panose="020B0502040204020203" pitchFamily="34" charset="0"/>
                        </a:rPr>
                        <a:t>Lasik</a:t>
                      </a: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spcBef>
                          <a:spcPts val="0"/>
                        </a:spcBef>
                        <a:spcAft>
                          <a:spcPts val="0"/>
                        </a:spcAft>
                      </a:pPr>
                      <a:r>
                        <a:rPr lang="en-US" sz="1200" b="0" i="0" kern="1200" dirty="0">
                          <a:solidFill>
                            <a:srgbClr val="3F3F3F"/>
                          </a:solidFill>
                          <a:latin typeface="+mj-lt"/>
                          <a:ea typeface="+mn-ea"/>
                          <a:cs typeface="Segoe UI" panose="020B0502040204020203" pitchFamily="34" charset="0"/>
                        </a:rPr>
                        <a:t>15% off retail price or </a:t>
                      </a:r>
                      <a:br>
                        <a:rPr lang="en-US" sz="1200" b="0" i="0" kern="1200" dirty="0">
                          <a:solidFill>
                            <a:srgbClr val="3F3F3F"/>
                          </a:solidFill>
                          <a:latin typeface="+mj-lt"/>
                          <a:ea typeface="+mn-ea"/>
                          <a:cs typeface="Segoe UI" panose="020B0502040204020203" pitchFamily="34" charset="0"/>
                        </a:rPr>
                      </a:br>
                      <a:r>
                        <a:rPr lang="en-US" sz="1200" b="0" i="0" kern="1200" dirty="0">
                          <a:solidFill>
                            <a:srgbClr val="3F3F3F"/>
                          </a:solidFill>
                          <a:latin typeface="+mj-lt"/>
                          <a:ea typeface="+mn-ea"/>
                          <a:cs typeface="Segoe UI" panose="020B0502040204020203" pitchFamily="34" charset="0"/>
                        </a:rPr>
                        <a:t>5% off promotional price</a:t>
                      </a:r>
                      <a:endParaRPr lang="en-US" sz="1200" b="1" i="0" kern="1200" dirty="0">
                        <a:solidFill>
                          <a:srgbClr val="3F3F3F"/>
                        </a:solidFill>
                        <a:latin typeface="+mj-lt"/>
                        <a:ea typeface="+mn-ea"/>
                        <a:cs typeface="Segoe UI" panose="020B0502040204020203" pitchFamily="34" charset="0"/>
                      </a:endParaRP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spcBef>
                          <a:spcPts val="0"/>
                        </a:spcBef>
                        <a:spcAft>
                          <a:spcPts val="0"/>
                        </a:spcAft>
                      </a:pPr>
                      <a:r>
                        <a:rPr lang="en-US" sz="1200" b="0" i="0" kern="1200" dirty="0">
                          <a:solidFill>
                            <a:srgbClr val="3F3F3F"/>
                          </a:solidFill>
                          <a:latin typeface="+mj-lt"/>
                          <a:ea typeface="+mn-ea"/>
                          <a:cs typeface="Segoe UI" panose="020B0502040204020203" pitchFamily="34" charset="0"/>
                        </a:rPr>
                        <a:t>N/A</a:t>
                      </a: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680014604"/>
                  </a:ext>
                </a:extLst>
              </a:tr>
            </a:tbl>
          </a:graphicData>
        </a:graphic>
      </p:graphicFrame>
      <p:graphicFrame>
        <p:nvGraphicFramePr>
          <p:cNvPr id="13" name="Table 12">
            <a:extLst>
              <a:ext uri="{FF2B5EF4-FFF2-40B4-BE49-F238E27FC236}">
                <a16:creationId xmlns:a16="http://schemas.microsoft.com/office/drawing/2014/main" id="{9169CC83-4AA3-3201-6C0A-ABB988EBA9EE}"/>
              </a:ext>
            </a:extLst>
          </p:cNvPr>
          <p:cNvGraphicFramePr>
            <a:graphicFrameLocks noGrp="1"/>
          </p:cNvGraphicFramePr>
          <p:nvPr>
            <p:extLst>
              <p:ext uri="{D42A27DB-BD31-4B8C-83A1-F6EECF244321}">
                <p14:modId xmlns:p14="http://schemas.microsoft.com/office/powerpoint/2010/main" val="3499536932"/>
              </p:ext>
            </p:extLst>
          </p:nvPr>
        </p:nvGraphicFramePr>
        <p:xfrm>
          <a:off x="6346725" y="3261293"/>
          <a:ext cx="2695676" cy="1807210"/>
        </p:xfrm>
        <a:graphic>
          <a:graphicData uri="http://schemas.openxmlformats.org/drawingml/2006/table">
            <a:tbl>
              <a:tblPr>
                <a:tableStyleId>{5C22544A-7EE6-4342-B048-85BDC9FD1C3A}</a:tableStyleId>
              </a:tblPr>
              <a:tblGrid>
                <a:gridCol w="1920975">
                  <a:extLst>
                    <a:ext uri="{9D8B030D-6E8A-4147-A177-3AD203B41FA5}">
                      <a16:colId xmlns:a16="http://schemas.microsoft.com/office/drawing/2014/main" val="2959510791"/>
                    </a:ext>
                  </a:extLst>
                </a:gridCol>
                <a:gridCol w="774701">
                  <a:extLst>
                    <a:ext uri="{9D8B030D-6E8A-4147-A177-3AD203B41FA5}">
                      <a16:colId xmlns:a16="http://schemas.microsoft.com/office/drawing/2014/main" val="1399919146"/>
                    </a:ext>
                  </a:extLst>
                </a:gridCol>
              </a:tblGrid>
              <a:tr h="289474">
                <a:tc gridSpan="2">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r>
                        <a:rPr lang="en-US" sz="1200" b="1" kern="1200" spc="300" dirty="0">
                          <a:solidFill>
                            <a:schemeClr val="lt1"/>
                          </a:solidFill>
                          <a:latin typeface="+mj-lt"/>
                          <a:ea typeface="+mn-ea"/>
                          <a:cs typeface="+mn-cs"/>
                        </a:rPr>
                        <a:t>Employee cost </a:t>
                      </a:r>
                    </a:p>
                    <a:p>
                      <a:pPr marL="0" marR="0" lvl="0" indent="0" algn="ctr" defTabSz="1341150" rtl="0" eaLnBrk="1" fontAlgn="auto" latinLnBrk="0" hangingPunct="1">
                        <a:lnSpc>
                          <a:spcPct val="100000"/>
                        </a:lnSpc>
                        <a:spcBef>
                          <a:spcPts val="0"/>
                        </a:spcBef>
                        <a:spcAft>
                          <a:spcPts val="0"/>
                        </a:spcAft>
                        <a:buClrTx/>
                        <a:buSzTx/>
                        <a:buFontTx/>
                        <a:buNone/>
                        <a:tabLst/>
                        <a:defRPr/>
                      </a:pPr>
                      <a:r>
                        <a:rPr lang="en-US" sz="1200" b="1" kern="1200" spc="300" dirty="0">
                          <a:solidFill>
                            <a:schemeClr val="lt1"/>
                          </a:solidFill>
                          <a:latin typeface="+mj-lt"/>
                          <a:ea typeface="+mn-ea"/>
                          <a:cs typeface="+mn-cs"/>
                        </a:rPr>
                        <a:t>per pay period</a:t>
                      </a: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546F"/>
                    </a:solidFill>
                  </a:tcPr>
                </a:tc>
                <a:tc hMerge="1">
                  <a:txBody>
                    <a:bodyPr/>
                    <a:lstStyle/>
                    <a:p>
                      <a:endParaRPr lang="en-US"/>
                    </a:p>
                  </a:txBody>
                  <a:tcPr/>
                </a:tc>
                <a:extLst>
                  <a:ext uri="{0D108BD9-81ED-4DB2-BD59-A6C34878D82A}">
                    <a16:rowId xmlns:a16="http://schemas.microsoft.com/office/drawing/2014/main" val="509331129"/>
                  </a:ext>
                </a:extLst>
              </a:tr>
              <a:tr h="278353">
                <a:tc>
                  <a:txBody>
                    <a:bodyPr/>
                    <a:lstStyle/>
                    <a:p>
                      <a:pPr>
                        <a:lnSpc>
                          <a:spcPts val="1400"/>
                        </a:lnSpc>
                      </a:pPr>
                      <a:r>
                        <a:rPr lang="en-US" sz="1200" b="1" i="0" dirty="0">
                          <a:solidFill>
                            <a:srgbClr val="3F3F3F"/>
                          </a:solidFill>
                          <a:latin typeface="+mj-lt"/>
                          <a:cs typeface="Segoe UI" panose="020B0502040204020203" pitchFamily="34" charset="0"/>
                        </a:rPr>
                        <a:t>Employee Only</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2F2F2"/>
                    </a:solidFill>
                  </a:tcPr>
                </a:tc>
                <a:tc>
                  <a:txBody>
                    <a:bodyPr/>
                    <a:lstStyle/>
                    <a:p>
                      <a:pPr algn="ctr">
                        <a:lnSpc>
                          <a:spcPts val="1400"/>
                        </a:lnSpc>
                      </a:pPr>
                      <a:r>
                        <a:rPr lang="en-US" sz="1200" b="0" i="0" dirty="0">
                          <a:solidFill>
                            <a:srgbClr val="3F3F3F"/>
                          </a:solidFill>
                          <a:latin typeface="+mj-lt"/>
                          <a:cs typeface="Segoe UI" panose="020B0502040204020203" pitchFamily="34" charset="0"/>
                        </a:rPr>
                        <a:t>$0</a:t>
                      </a:r>
                      <a:endParaRPr lang="en-US" sz="1200" b="1" i="0" dirty="0">
                        <a:solidFill>
                          <a:srgbClr val="3F3F3F"/>
                        </a:solidFill>
                        <a:latin typeface="+mj-lt"/>
                        <a:cs typeface="Segoe UI" panose="020B0502040204020203" pitchFamily="34" charset="0"/>
                      </a:endParaRPr>
                    </a:p>
                  </a:txBody>
                  <a:tcPr marL="73025" marR="73025" marT="73025" marB="730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2F2F2"/>
                    </a:solidFill>
                  </a:tcPr>
                </a:tc>
                <a:extLst>
                  <a:ext uri="{0D108BD9-81ED-4DB2-BD59-A6C34878D82A}">
                    <a16:rowId xmlns:a16="http://schemas.microsoft.com/office/drawing/2014/main" val="811134253"/>
                  </a:ext>
                </a:extLst>
              </a:tr>
              <a:tr h="278353">
                <a:tc>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dirty="0">
                          <a:solidFill>
                            <a:srgbClr val="3F3F3F"/>
                          </a:solidFill>
                          <a:latin typeface="+mj-lt"/>
                          <a:cs typeface="Segoe UI" panose="020B0502040204020203" pitchFamily="34" charset="0"/>
                        </a:rPr>
                        <a:t>Employee + Child(ren)</a:t>
                      </a:r>
                    </a:p>
                  </a:txBody>
                  <a:tcPr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mj-lt"/>
                          <a:ea typeface="+mn-ea"/>
                          <a:cs typeface="Segoe UI" panose="020B0502040204020203" pitchFamily="34" charset="0"/>
                        </a:rPr>
                        <a:t>$2.57</a:t>
                      </a:r>
                      <a:endParaRPr lang="en-US" sz="1200" b="1" i="0" dirty="0">
                        <a:solidFill>
                          <a:srgbClr val="3F3F3F"/>
                        </a:solidFill>
                        <a:latin typeface="+mj-lt"/>
                        <a:cs typeface="Segoe UI" panose="020B0502040204020203" pitchFamily="34" charset="0"/>
                      </a:endParaRPr>
                    </a:p>
                  </a:txBody>
                  <a:tcPr marL="73025" marR="73025" marT="73025" marB="73025" anchor="ctr">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248435532"/>
                  </a:ext>
                </a:extLst>
              </a:tr>
              <a:tr h="278353">
                <a:tc>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dirty="0">
                          <a:solidFill>
                            <a:srgbClr val="3F3F3F"/>
                          </a:solidFill>
                          <a:latin typeface="+mj-lt"/>
                          <a:cs typeface="Segoe UI" panose="020B0502040204020203" pitchFamily="34" charset="0"/>
                        </a:rPr>
                        <a:t>Employee + Spouse</a:t>
                      </a:r>
                    </a:p>
                  </a:txBody>
                  <a:tcPr anchor="ctr">
                    <a:lnL w="12700" cap="flat" cmpd="sng" algn="ctr">
                      <a:solidFill>
                        <a:schemeClr val="tx1"/>
                      </a:solidFill>
                      <a:prstDash val="solid"/>
                      <a:round/>
                      <a:headEnd type="none" w="med" len="med"/>
                      <a:tailEnd type="none" w="med" len="med"/>
                    </a:lnL>
                    <a:solidFill>
                      <a:srgbClr val="F2F2F2"/>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mj-lt"/>
                          <a:ea typeface="+mn-ea"/>
                          <a:cs typeface="Segoe UI" panose="020B0502040204020203" pitchFamily="34" charset="0"/>
                        </a:rPr>
                        <a:t>$2.32</a:t>
                      </a:r>
                      <a:endParaRPr lang="en-US" sz="1200" b="1" i="0" dirty="0">
                        <a:solidFill>
                          <a:srgbClr val="3F3F3F"/>
                        </a:solidFill>
                        <a:latin typeface="+mj-lt"/>
                        <a:cs typeface="Segoe UI" panose="020B0502040204020203" pitchFamily="34" charset="0"/>
                      </a:endParaRPr>
                    </a:p>
                  </a:txBody>
                  <a:tcPr marL="73025" marR="73025" marT="73025" marB="73025" anchor="ctr">
                    <a:lnR w="12700" cap="flat" cmpd="sng" algn="ctr">
                      <a:solidFill>
                        <a:schemeClr val="tx1"/>
                      </a:solidFill>
                      <a:prstDash val="solid"/>
                      <a:round/>
                      <a:headEnd type="none" w="med" len="med"/>
                      <a:tailEnd type="none" w="med" len="med"/>
                    </a:lnR>
                    <a:solidFill>
                      <a:srgbClr val="F2F2F2"/>
                    </a:solidFill>
                  </a:tcPr>
                </a:tc>
                <a:extLst>
                  <a:ext uri="{0D108BD9-81ED-4DB2-BD59-A6C34878D82A}">
                    <a16:rowId xmlns:a16="http://schemas.microsoft.com/office/drawing/2014/main" val="1603496982"/>
                  </a:ext>
                </a:extLst>
              </a:tr>
              <a:tr h="278353">
                <a:tc>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dirty="0">
                          <a:solidFill>
                            <a:srgbClr val="3F3F3F"/>
                          </a:solidFill>
                          <a:latin typeface="+mj-lt"/>
                          <a:cs typeface="Segoe UI" panose="020B0502040204020203" pitchFamily="34" charset="0"/>
                        </a:rPr>
                        <a:t>Employee + Family</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mj-lt"/>
                          <a:ea typeface="+mn-ea"/>
                          <a:cs typeface="Segoe UI" panose="020B0502040204020203" pitchFamily="34" charset="0"/>
                        </a:rPr>
                        <a:t>$4.99</a:t>
                      </a:r>
                      <a:endParaRPr lang="en-US" sz="1200" b="1" i="0" dirty="0">
                        <a:solidFill>
                          <a:srgbClr val="3F3F3F"/>
                        </a:solidFill>
                        <a:latin typeface="+mj-lt"/>
                        <a:cs typeface="Segoe UI" panose="020B0502040204020203" pitchFamily="34" charset="0"/>
                      </a:endParaRPr>
                    </a:p>
                  </a:txBody>
                  <a:tcPr marL="73025" marR="73025" marT="73025" marB="73025"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27148951"/>
                  </a:ext>
                </a:extLst>
              </a:tr>
            </a:tbl>
          </a:graphicData>
        </a:graphic>
      </p:graphicFrame>
    </p:spTree>
    <p:extLst>
      <p:ext uri="{BB962C8B-B14F-4D97-AF65-F5344CB8AC3E}">
        <p14:creationId xmlns:p14="http://schemas.microsoft.com/office/powerpoint/2010/main" val="691049050"/>
      </p:ext>
    </p:extLst>
  </p:cSld>
  <p:clrMapOvr>
    <a:masterClrMapping/>
  </p:clrMapOvr>
  <mc:AlternateContent xmlns:mc="http://schemas.openxmlformats.org/markup-compatibility/2006" xmlns:p14="http://schemas.microsoft.com/office/powerpoint/2010/main">
    <mc:Choice Requires="p14">
      <p:transition spd="slow" p14:dur="2000" advTm="179561"/>
    </mc:Choice>
    <mc:Fallback xmlns="">
      <p:transition spd="slow" advTm="17956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07EA38-E7F2-F49F-E64E-A6257A81799B}"/>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8" name="Rectangle 7">
            <a:extLst>
              <a:ext uri="{FF2B5EF4-FFF2-40B4-BE49-F238E27FC236}">
                <a16:creationId xmlns:a16="http://schemas.microsoft.com/office/drawing/2014/main" id="{DCADA3CD-CD72-2EA7-5066-F17715D03DCB}"/>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3" name="Text Placeholder 4">
            <a:extLst>
              <a:ext uri="{FF2B5EF4-FFF2-40B4-BE49-F238E27FC236}">
                <a16:creationId xmlns:a16="http://schemas.microsoft.com/office/drawing/2014/main" id="{A5FCC388-611F-1904-B929-8124D93C28BA}"/>
              </a:ext>
            </a:extLst>
          </p:cNvPr>
          <p:cNvSpPr txBox="1">
            <a:spLocks/>
          </p:cNvSpPr>
          <p:nvPr/>
        </p:nvSpPr>
        <p:spPr>
          <a:xfrm>
            <a:off x="532012" y="6425648"/>
            <a:ext cx="8079971" cy="307571"/>
          </a:xfrm>
          <a:prstGeom prst="rect">
            <a:avLst/>
          </a:prstGeom>
        </p:spPr>
        <p:txBody>
          <a:bodyPr vert="horz"/>
          <a:lstStyle>
            <a:lvl1pPr marL="285750" indent="-285750" algn="l" defTabSz="457200" rtl="0" eaLnBrk="1" latinLnBrk="0" hangingPunct="1">
              <a:spcBef>
                <a:spcPct val="20000"/>
              </a:spcBef>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Courier New" panose="02070309020205020404" pitchFamily="49" charset="0"/>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rgbClr val="363947"/>
                </a:solidFill>
              </a:rPr>
              <a:t>Don’t forget to update your beneficiaries</a:t>
            </a:r>
          </a:p>
        </p:txBody>
      </p:sp>
      <p:graphicFrame>
        <p:nvGraphicFramePr>
          <p:cNvPr id="4" name="Table 3">
            <a:extLst>
              <a:ext uri="{FF2B5EF4-FFF2-40B4-BE49-F238E27FC236}">
                <a16:creationId xmlns:a16="http://schemas.microsoft.com/office/drawing/2014/main" id="{8DED6E98-D7FB-B0FA-70D4-8F7BE15C2752}"/>
              </a:ext>
            </a:extLst>
          </p:cNvPr>
          <p:cNvGraphicFramePr>
            <a:graphicFrameLocks noGrp="1"/>
          </p:cNvGraphicFramePr>
          <p:nvPr>
            <p:extLst>
              <p:ext uri="{D42A27DB-BD31-4B8C-83A1-F6EECF244321}">
                <p14:modId xmlns:p14="http://schemas.microsoft.com/office/powerpoint/2010/main" val="4003656307"/>
              </p:ext>
            </p:extLst>
          </p:nvPr>
        </p:nvGraphicFramePr>
        <p:xfrm>
          <a:off x="446555" y="2179819"/>
          <a:ext cx="8165427" cy="2656840"/>
        </p:xfrm>
        <a:graphic>
          <a:graphicData uri="http://schemas.openxmlformats.org/drawingml/2006/table">
            <a:tbl>
              <a:tblPr/>
              <a:tblGrid>
                <a:gridCol w="2076640">
                  <a:extLst>
                    <a:ext uri="{9D8B030D-6E8A-4147-A177-3AD203B41FA5}">
                      <a16:colId xmlns:a16="http://schemas.microsoft.com/office/drawing/2014/main" val="2198998199"/>
                    </a:ext>
                  </a:extLst>
                </a:gridCol>
                <a:gridCol w="6088787">
                  <a:extLst>
                    <a:ext uri="{9D8B030D-6E8A-4147-A177-3AD203B41FA5}">
                      <a16:colId xmlns:a16="http://schemas.microsoft.com/office/drawing/2014/main" val="1050567253"/>
                    </a:ext>
                  </a:extLst>
                </a:gridCol>
              </a:tblGrid>
              <a:tr h="321049">
                <a:tc gridSpan="2">
                  <a:txBody>
                    <a:bodyPr/>
                    <a:lstStyle/>
                    <a:p>
                      <a:pPr marL="0" marR="0" algn="ctr">
                        <a:spcBef>
                          <a:spcPts val="0"/>
                        </a:spcBef>
                        <a:spcAft>
                          <a:spcPts val="0"/>
                        </a:spcAft>
                      </a:pPr>
                      <a:r>
                        <a:rPr lang="en-US" sz="1600" b="1" kern="1200" baseline="0" dirty="0">
                          <a:solidFill>
                            <a:schemeClr val="bg1"/>
                          </a:solidFill>
                          <a:latin typeface="+mn-lt"/>
                          <a:ea typeface="+mn-ea"/>
                          <a:cs typeface="+mn-cs"/>
                        </a:rPr>
                        <a:t>Voluntary Life Insurance (Employee Paid)</a:t>
                      </a:r>
                    </a:p>
                  </a:txBody>
                  <a:tcPr marL="54769" marR="54769"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7546F"/>
                    </a:solidFill>
                  </a:tcPr>
                </a:tc>
                <a:tc hMerge="1">
                  <a:txBody>
                    <a:bodyPr/>
                    <a:lstStyle/>
                    <a:p>
                      <a:pPr marL="285750" marR="0" indent="-285750" algn="l">
                        <a:spcBef>
                          <a:spcPts val="0"/>
                        </a:spcBef>
                        <a:spcAft>
                          <a:spcPts val="0"/>
                        </a:spcAft>
                        <a:buFont typeface="Arial" panose="020B0604020202020204" pitchFamily="34" charset="0"/>
                        <a:buChar char="•"/>
                      </a:pPr>
                      <a:endParaRPr lang="en-US" sz="1400" b="0" kern="1200" baseline="0" dirty="0">
                        <a:solidFill>
                          <a:schemeClr val="tx1"/>
                        </a:solidFill>
                        <a:latin typeface="+mn-lt"/>
                        <a:ea typeface="+mn-ea"/>
                        <a:cs typeface="+mn-cs"/>
                      </a:endParaRPr>
                    </a:p>
                  </a:txBody>
                  <a:tcPr marL="54769" marR="54769" marT="73025" marB="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646527"/>
                  </a:ext>
                </a:extLst>
              </a:tr>
              <a:tr h="421442">
                <a:tc>
                  <a:txBody>
                    <a:bodyPr/>
                    <a:lstStyle/>
                    <a:p>
                      <a:pPr marL="0" marR="0" algn="l">
                        <a:spcBef>
                          <a:spcPts val="0"/>
                        </a:spcBef>
                        <a:spcAft>
                          <a:spcPts val="0"/>
                        </a:spcAft>
                      </a:pPr>
                      <a:r>
                        <a:rPr lang="en-US" sz="1200" b="1" kern="1200" baseline="0" dirty="0">
                          <a:solidFill>
                            <a:schemeClr val="bg1"/>
                          </a:solidFill>
                          <a:latin typeface="+mn-lt"/>
                          <a:ea typeface="+mn-ea"/>
                          <a:cs typeface="+mn-cs"/>
                        </a:rPr>
                        <a:t>Employee</a:t>
                      </a:r>
                    </a:p>
                  </a:txBody>
                  <a:tcPr marL="54769" marR="54769" marT="73025" marB="730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7546F"/>
                    </a:solidFill>
                  </a:tcPr>
                </a:tc>
                <a:tc>
                  <a:txBody>
                    <a:bodyPr/>
                    <a:lstStyle/>
                    <a:p>
                      <a:pPr marL="171450" marR="0" indent="-171450" algn="l">
                        <a:spcBef>
                          <a:spcPts val="0"/>
                        </a:spcBef>
                        <a:spcAft>
                          <a:spcPts val="0"/>
                        </a:spcAft>
                        <a:buFont typeface="Arial" panose="020B0604020202020204" pitchFamily="34" charset="0"/>
                        <a:buChar char="•"/>
                      </a:pPr>
                      <a:r>
                        <a:rPr lang="en-US" sz="1200" b="0" kern="1200" baseline="0" dirty="0">
                          <a:solidFill>
                            <a:schemeClr val="tx1"/>
                          </a:solidFill>
                          <a:latin typeface="+mn-lt"/>
                          <a:ea typeface="+mn-ea"/>
                          <a:cs typeface="+mn-cs"/>
                        </a:rPr>
                        <a:t>Up to 5x your annual earnings in $5,000 increments up to $250,000 (minimum of $10,000)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mn-cs"/>
                        </a:rPr>
                        <a:t>Guaranteed Issue: Lesser than 5x your annual earnings up to $200,000</a:t>
                      </a:r>
                    </a:p>
                  </a:txBody>
                  <a:tcPr marL="54769" marR="54769" marT="73025" marB="730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9402981"/>
                  </a:ext>
                </a:extLst>
              </a:tr>
              <a:tr h="270852">
                <a:tc>
                  <a:txBody>
                    <a:bodyPr/>
                    <a:lstStyle/>
                    <a:p>
                      <a:pPr marL="0" marR="0" algn="l">
                        <a:spcBef>
                          <a:spcPts val="0"/>
                        </a:spcBef>
                        <a:spcAft>
                          <a:spcPts val="0"/>
                        </a:spcAft>
                      </a:pPr>
                      <a:r>
                        <a:rPr lang="en-US" sz="1200" b="1" kern="1200" baseline="0" dirty="0">
                          <a:solidFill>
                            <a:schemeClr val="bg1"/>
                          </a:solidFill>
                          <a:latin typeface="+mn-lt"/>
                          <a:ea typeface="+mn-ea"/>
                          <a:cs typeface="+mn-cs"/>
                        </a:rPr>
                        <a:t>Spouse</a:t>
                      </a:r>
                    </a:p>
                  </a:txBody>
                  <a:tcPr marL="54769" marR="54769" marT="73025" marB="730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7546F"/>
                    </a:solidFill>
                  </a:tcPr>
                </a:tc>
                <a:tc>
                  <a:txBody>
                    <a:bodyPr/>
                    <a:lstStyle/>
                    <a:p>
                      <a:pPr marL="171450" marR="0" indent="-171450" algn="l">
                        <a:spcBef>
                          <a:spcPts val="0"/>
                        </a:spcBef>
                        <a:spcAft>
                          <a:spcPts val="0"/>
                        </a:spcAft>
                        <a:buFont typeface="Arial" panose="020B0604020202020204" pitchFamily="34" charset="0"/>
                        <a:buChar char="•"/>
                      </a:pPr>
                      <a:r>
                        <a:rPr lang="en-US" sz="1200" b="0" kern="1200" baseline="0" dirty="0">
                          <a:solidFill>
                            <a:schemeClr val="tx1"/>
                          </a:solidFill>
                          <a:latin typeface="+mn-lt"/>
                          <a:ea typeface="+mn-ea"/>
                          <a:cs typeface="+mn-cs"/>
                        </a:rPr>
                        <a:t>Minimum of $5,000 up to a maximum of $50,000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mn-cs"/>
                        </a:rPr>
                        <a:t>Guaranteed Issue: $25,000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mn-cs"/>
                        </a:rPr>
                        <a:t>You  must elect employee voluntary life in order to have coverage on your spouse</a:t>
                      </a:r>
                    </a:p>
                  </a:txBody>
                  <a:tcPr marL="54769" marR="54769" marT="73025" marB="730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2190793"/>
                  </a:ext>
                </a:extLst>
              </a:tr>
              <a:tr h="421442">
                <a:tc>
                  <a:txBody>
                    <a:bodyPr/>
                    <a:lstStyle/>
                    <a:p>
                      <a:pPr marL="0" marR="0" algn="l">
                        <a:spcBef>
                          <a:spcPts val="0"/>
                        </a:spcBef>
                        <a:spcAft>
                          <a:spcPts val="0"/>
                        </a:spcAft>
                      </a:pPr>
                      <a:r>
                        <a:rPr lang="en-US" sz="1200" b="1" kern="1200" baseline="0" dirty="0">
                          <a:solidFill>
                            <a:schemeClr val="bg1"/>
                          </a:solidFill>
                          <a:latin typeface="+mn-lt"/>
                          <a:ea typeface="+mn-ea"/>
                          <a:cs typeface="+mn-cs"/>
                        </a:rPr>
                        <a:t>Children</a:t>
                      </a:r>
                    </a:p>
                  </a:txBody>
                  <a:tcPr marL="54769" marR="54769" marT="73025" marB="730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546F"/>
                    </a:solidFill>
                  </a:tcPr>
                </a:tc>
                <a:tc>
                  <a:txBody>
                    <a:bodyPr/>
                    <a:lstStyle/>
                    <a:p>
                      <a:pPr marL="171450" marR="0" indent="-171450" algn="l">
                        <a:spcBef>
                          <a:spcPts val="0"/>
                        </a:spcBef>
                        <a:spcAft>
                          <a:spcPts val="0"/>
                        </a:spcAft>
                        <a:buFont typeface="Arial" panose="020B0604020202020204" pitchFamily="34" charset="0"/>
                        <a:buChar char="•"/>
                      </a:pPr>
                      <a:r>
                        <a:rPr lang="en-US" sz="1200" b="0" kern="1200" baseline="0" dirty="0">
                          <a:solidFill>
                            <a:schemeClr val="tx1"/>
                          </a:solidFill>
                          <a:latin typeface="+mn-lt"/>
                          <a:ea typeface="+mn-ea"/>
                          <a:cs typeface="+mn-cs"/>
                        </a:rPr>
                        <a:t>$10,000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mn-cs"/>
                        </a:rPr>
                        <a:t>Guaranteed as long as Employee Voluntary Life is approved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mn-cs"/>
                        </a:rPr>
                        <a:t>You  must elect employee voluntary life in order to have coverage on your child(ren)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mn-cs"/>
                        </a:rPr>
                        <a:t>Dependent children can be covered from 15 days old to 26 years old.</a:t>
                      </a:r>
                    </a:p>
                  </a:txBody>
                  <a:tcPr marL="54769" marR="54769" marT="73025" marB="730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4729579"/>
                  </a:ext>
                </a:extLst>
              </a:tr>
            </a:tbl>
          </a:graphicData>
        </a:graphic>
      </p:graphicFrame>
      <p:graphicFrame>
        <p:nvGraphicFramePr>
          <p:cNvPr id="5" name="Table 4">
            <a:extLst>
              <a:ext uri="{FF2B5EF4-FFF2-40B4-BE49-F238E27FC236}">
                <a16:creationId xmlns:a16="http://schemas.microsoft.com/office/drawing/2014/main" id="{63424E50-ECB2-038F-47B9-88370354AFE0}"/>
              </a:ext>
            </a:extLst>
          </p:cNvPr>
          <p:cNvGraphicFramePr>
            <a:graphicFrameLocks noGrp="1"/>
          </p:cNvGraphicFramePr>
          <p:nvPr>
            <p:extLst>
              <p:ext uri="{D42A27DB-BD31-4B8C-83A1-F6EECF244321}">
                <p14:modId xmlns:p14="http://schemas.microsoft.com/office/powerpoint/2010/main" val="3831876307"/>
              </p:ext>
            </p:extLst>
          </p:nvPr>
        </p:nvGraphicFramePr>
        <p:xfrm>
          <a:off x="446555" y="1171007"/>
          <a:ext cx="8165426" cy="722297"/>
        </p:xfrm>
        <a:graphic>
          <a:graphicData uri="http://schemas.openxmlformats.org/drawingml/2006/table">
            <a:tbl>
              <a:tblPr/>
              <a:tblGrid>
                <a:gridCol w="2076639">
                  <a:extLst>
                    <a:ext uri="{9D8B030D-6E8A-4147-A177-3AD203B41FA5}">
                      <a16:colId xmlns:a16="http://schemas.microsoft.com/office/drawing/2014/main" val="2198998199"/>
                    </a:ext>
                  </a:extLst>
                </a:gridCol>
                <a:gridCol w="6088787">
                  <a:extLst>
                    <a:ext uri="{9D8B030D-6E8A-4147-A177-3AD203B41FA5}">
                      <a16:colId xmlns:a16="http://schemas.microsoft.com/office/drawing/2014/main" val="1050567253"/>
                    </a:ext>
                  </a:extLst>
                </a:gridCol>
              </a:tblGrid>
              <a:tr h="393367">
                <a:tc gridSpan="2">
                  <a:txBody>
                    <a:bodyPr/>
                    <a:lstStyle/>
                    <a:p>
                      <a:pPr marL="0" marR="0" algn="ctr">
                        <a:spcBef>
                          <a:spcPts val="0"/>
                        </a:spcBef>
                        <a:spcAft>
                          <a:spcPts val="0"/>
                        </a:spcAft>
                      </a:pPr>
                      <a:r>
                        <a:rPr lang="en-US" sz="1600" b="1" kern="1200" baseline="0" dirty="0">
                          <a:solidFill>
                            <a:schemeClr val="bg1"/>
                          </a:solidFill>
                          <a:latin typeface="+mn-lt"/>
                          <a:ea typeface="+mn-ea"/>
                          <a:cs typeface="+mn-cs"/>
                        </a:rPr>
                        <a:t>Basic Term Life Insurance (Employer Paid)</a:t>
                      </a:r>
                    </a:p>
                  </a:txBody>
                  <a:tcPr marL="54769" marR="54769" marT="73025" marB="730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7546F"/>
                    </a:solidFill>
                  </a:tcPr>
                </a:tc>
                <a:tc hMerge="1">
                  <a:txBody>
                    <a:bodyPr/>
                    <a:lstStyle/>
                    <a:p>
                      <a:pPr marL="285750" marR="0" indent="-285750" algn="l">
                        <a:spcBef>
                          <a:spcPts val="0"/>
                        </a:spcBef>
                        <a:spcAft>
                          <a:spcPts val="0"/>
                        </a:spcAft>
                        <a:buFont typeface="Arial" panose="020B0604020202020204" pitchFamily="34" charset="0"/>
                        <a:buChar char="•"/>
                      </a:pPr>
                      <a:endParaRPr lang="en-US" sz="1400" b="0" kern="1200" baseline="0" dirty="0">
                        <a:solidFill>
                          <a:schemeClr val="tx1"/>
                        </a:solidFill>
                        <a:latin typeface="+mn-lt"/>
                        <a:ea typeface="+mn-ea"/>
                        <a:cs typeface="+mn-cs"/>
                      </a:endParaRPr>
                    </a:p>
                  </a:txBody>
                  <a:tcPr marL="54769" marR="54769" marT="73025" marB="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646527"/>
                  </a:ext>
                </a:extLst>
              </a:tr>
              <a:tr h="0">
                <a:tc>
                  <a:txBody>
                    <a:bodyPr/>
                    <a:lstStyle/>
                    <a:p>
                      <a:pPr marL="0" marR="0" algn="l">
                        <a:spcBef>
                          <a:spcPts val="0"/>
                        </a:spcBef>
                        <a:spcAft>
                          <a:spcPts val="0"/>
                        </a:spcAft>
                      </a:pPr>
                      <a:r>
                        <a:rPr lang="en-US" sz="1200" b="1" kern="1200" baseline="0" dirty="0">
                          <a:solidFill>
                            <a:schemeClr val="bg1"/>
                          </a:solidFill>
                          <a:latin typeface="+mn-lt"/>
                          <a:ea typeface="+mn-ea"/>
                          <a:cs typeface="+mn-cs"/>
                        </a:rPr>
                        <a:t>Employee</a:t>
                      </a:r>
                    </a:p>
                  </a:txBody>
                  <a:tcPr marL="54769" marR="54769" marT="73025" marB="730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7546F"/>
                    </a:solidFill>
                  </a:tcPr>
                </a:tc>
                <a:tc>
                  <a:txBody>
                    <a:bodyPr/>
                    <a:lstStyle/>
                    <a:p>
                      <a:pPr marL="0" marR="0" indent="0" algn="l">
                        <a:spcBef>
                          <a:spcPts val="0"/>
                        </a:spcBef>
                        <a:spcAft>
                          <a:spcPts val="0"/>
                        </a:spcAft>
                        <a:buFont typeface="Arial" panose="020B0604020202020204" pitchFamily="34" charset="0"/>
                        <a:buNone/>
                      </a:pPr>
                      <a:r>
                        <a:rPr lang="en-US" sz="1200" b="0" kern="1200" baseline="0" dirty="0">
                          <a:solidFill>
                            <a:schemeClr val="tx1"/>
                          </a:solidFill>
                          <a:latin typeface="+mn-lt"/>
                          <a:ea typeface="+mn-ea"/>
                          <a:cs typeface="+mn-cs"/>
                        </a:rPr>
                        <a:t>Up to 2x your annual earnings up to $300,000 (not subject to Evidence of Insurability)</a:t>
                      </a:r>
                    </a:p>
                  </a:txBody>
                  <a:tcPr marL="54769" marR="54769" marT="73025" marB="730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9402981"/>
                  </a:ext>
                </a:extLst>
              </a:tr>
            </a:tbl>
          </a:graphicData>
        </a:graphic>
      </p:graphicFrame>
      <p:sp>
        <p:nvSpPr>
          <p:cNvPr id="9" name="TextBox 8">
            <a:extLst>
              <a:ext uri="{FF2B5EF4-FFF2-40B4-BE49-F238E27FC236}">
                <a16:creationId xmlns:a16="http://schemas.microsoft.com/office/drawing/2014/main" id="{8AB2505E-DBCF-25BC-CFB2-C8AE0B5612BC}"/>
              </a:ext>
            </a:extLst>
          </p:cNvPr>
          <p:cNvSpPr txBox="1"/>
          <p:nvPr/>
        </p:nvSpPr>
        <p:spPr>
          <a:xfrm>
            <a:off x="446555" y="5123174"/>
            <a:ext cx="8610600" cy="1077218"/>
          </a:xfrm>
          <a:prstGeom prst="rect">
            <a:avLst/>
          </a:prstGeom>
          <a:noFill/>
        </p:spPr>
        <p:txBody>
          <a:bodyPr wrap="square">
            <a:spAutoFit/>
          </a:bodyPr>
          <a:lstStyle/>
          <a:p>
            <a:pPr algn="just">
              <a:spcBef>
                <a:spcPts val="0"/>
              </a:spcBef>
            </a:pPr>
            <a:r>
              <a:rPr lang="en-US" sz="1600" b="1" dirty="0">
                <a:solidFill>
                  <a:srgbClr val="363947"/>
                </a:solidFill>
                <a:latin typeface="+mj-lt"/>
              </a:rPr>
              <a:t>Evidence of Insurability (EOI) Requirements</a:t>
            </a:r>
          </a:p>
          <a:p>
            <a:pPr marL="285750" indent="-285750" algn="just">
              <a:spcBef>
                <a:spcPts val="0"/>
              </a:spcBef>
              <a:buFont typeface="Arial" panose="020B0604020202020204" pitchFamily="34" charset="0"/>
              <a:buChar char="•"/>
            </a:pPr>
            <a:r>
              <a:rPr lang="en-US" sz="1600" dirty="0">
                <a:solidFill>
                  <a:srgbClr val="363947"/>
                </a:solidFill>
                <a:latin typeface="+mj-lt"/>
              </a:rPr>
              <a:t>New hires electing over the guaranteed issue must submit EOI</a:t>
            </a:r>
          </a:p>
          <a:p>
            <a:pPr marL="285750" indent="-285750" algn="just">
              <a:spcBef>
                <a:spcPts val="0"/>
              </a:spcBef>
              <a:buFont typeface="Arial" panose="020B0604020202020204" pitchFamily="34" charset="0"/>
              <a:buChar char="•"/>
            </a:pPr>
            <a:r>
              <a:rPr lang="en-US" sz="1600" dirty="0">
                <a:solidFill>
                  <a:srgbClr val="363947"/>
                </a:solidFill>
                <a:latin typeface="+mj-lt"/>
              </a:rPr>
              <a:t>Late entrants/existing employees enrolling or increasing amount must submit EOI for any amount of coverage even if under the guaranteed issue amount</a:t>
            </a:r>
          </a:p>
        </p:txBody>
      </p:sp>
      <p:sp>
        <p:nvSpPr>
          <p:cNvPr id="2" name="Rectangle 1">
            <a:extLst>
              <a:ext uri="{FF2B5EF4-FFF2-40B4-BE49-F238E27FC236}">
                <a16:creationId xmlns:a16="http://schemas.microsoft.com/office/drawing/2014/main" id="{4439762E-C2E6-E4E5-A79B-732A73AC6249}"/>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mj-lt"/>
              </a:rPr>
              <a:t>Hartford Disability Insurance</a:t>
            </a:r>
          </a:p>
        </p:txBody>
      </p:sp>
    </p:spTree>
    <p:extLst>
      <p:ext uri="{BB962C8B-B14F-4D97-AF65-F5344CB8AC3E}">
        <p14:creationId xmlns:p14="http://schemas.microsoft.com/office/powerpoint/2010/main" val="4095315064"/>
      </p:ext>
    </p:extLst>
  </p:cSld>
  <p:clrMapOvr>
    <a:masterClrMapping/>
  </p:clrMapOvr>
  <mc:AlternateContent xmlns:mc="http://schemas.openxmlformats.org/markup-compatibility/2006" xmlns:p14="http://schemas.microsoft.com/office/powerpoint/2010/main">
    <mc:Choice Requires="p14">
      <p:transition spd="slow" p14:dur="2000" advTm="179561"/>
    </mc:Choice>
    <mc:Fallback xmlns="">
      <p:transition spd="slow" advTm="17956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9A27377-1721-4A91-B778-6668F6DA6F50}"/>
              </a:ext>
            </a:extLst>
          </p:cNvPr>
          <p:cNvSpPr>
            <a:spLocks noGrp="1"/>
          </p:cNvSpPr>
          <p:nvPr>
            <p:ph type="body" sz="quarter" idx="11"/>
          </p:nvPr>
        </p:nvSpPr>
        <p:spPr>
          <a:xfrm>
            <a:off x="363631" y="1076749"/>
            <a:ext cx="8400311" cy="5041537"/>
          </a:xfrm>
        </p:spPr>
        <p:txBody>
          <a:bodyPr/>
          <a:lstStyle/>
          <a:p>
            <a:pPr algn="just">
              <a:spcBef>
                <a:spcPts val="600"/>
              </a:spcBef>
            </a:pPr>
            <a:r>
              <a:rPr lang="en-US" dirty="0">
                <a:solidFill>
                  <a:srgbClr val="363947"/>
                </a:solidFill>
              </a:rPr>
              <a:t>Your </a:t>
            </a:r>
            <a:r>
              <a:rPr lang="en-US" kern="0" dirty="0">
                <a:solidFill>
                  <a:srgbClr val="363947"/>
                </a:solidFill>
                <a:ea typeface="ＭＳ Ｐゴシック" charset="-128"/>
              </a:rPr>
              <a:t>annual</a:t>
            </a:r>
            <a:r>
              <a:rPr lang="en-US" dirty="0">
                <a:solidFill>
                  <a:srgbClr val="363947"/>
                </a:solidFill>
              </a:rPr>
              <a:t> opportunity to review and make changes to your benefits for the plan year that is effective </a:t>
            </a:r>
            <a:r>
              <a:rPr lang="en-US" sz="1800" dirty="0">
                <a:solidFill>
                  <a:srgbClr val="363947"/>
                </a:solidFill>
              </a:rPr>
              <a:t>October 1, 2024 through September 30, 2025</a:t>
            </a:r>
          </a:p>
          <a:p>
            <a:pPr lvl="1" algn="just">
              <a:spcBef>
                <a:spcPts val="600"/>
              </a:spcBef>
              <a:buFont typeface="Arial" panose="020B0604020202020204" pitchFamily="34" charset="0"/>
              <a:buChar char="•"/>
            </a:pPr>
            <a:r>
              <a:rPr lang="en-US" sz="1800" b="1" dirty="0">
                <a:solidFill>
                  <a:srgbClr val="363947"/>
                </a:solidFill>
              </a:rPr>
              <a:t>Open enrollment: August 12 – 23</a:t>
            </a:r>
          </a:p>
          <a:p>
            <a:pPr lvl="1" algn="just">
              <a:spcBef>
                <a:spcPts val="600"/>
              </a:spcBef>
              <a:buFont typeface="Arial" panose="020B0604020202020204" pitchFamily="34" charset="0"/>
              <a:buChar char="•"/>
            </a:pPr>
            <a:r>
              <a:rPr lang="en-US" sz="1800" dirty="0">
                <a:solidFill>
                  <a:srgbClr val="363947"/>
                </a:solidFill>
              </a:rPr>
              <a:t>PASSIVE, meaning that current benefits will carry over with the exception of HSA and FSA. You must (re)elect in your HSA/FSA contribution if you would like to continue contributing. </a:t>
            </a:r>
          </a:p>
          <a:p>
            <a:pPr algn="just">
              <a:spcBef>
                <a:spcPts val="600"/>
              </a:spcBef>
            </a:pPr>
            <a:r>
              <a:rPr lang="en-US" b="1" dirty="0">
                <a:solidFill>
                  <a:srgbClr val="363947"/>
                </a:solidFill>
              </a:rPr>
              <a:t>Making changes? </a:t>
            </a:r>
            <a:r>
              <a:rPr lang="en-US" dirty="0">
                <a:solidFill>
                  <a:srgbClr val="363947"/>
                </a:solidFill>
              </a:rPr>
              <a:t>Log into Proliant </a:t>
            </a:r>
          </a:p>
          <a:p>
            <a:pPr algn="just">
              <a:spcBef>
                <a:spcPts val="600"/>
              </a:spcBef>
            </a:pPr>
            <a:r>
              <a:rPr lang="en-US" b="1" dirty="0">
                <a:solidFill>
                  <a:srgbClr val="363947"/>
                </a:solidFill>
              </a:rPr>
              <a:t>Not making changes? </a:t>
            </a:r>
            <a:r>
              <a:rPr lang="en-US" dirty="0">
                <a:solidFill>
                  <a:srgbClr val="363947"/>
                </a:solidFill>
              </a:rPr>
              <a:t>Still log into Proliant to confirm benefits rolled over correctly and confirm personal information beneficiaries</a:t>
            </a:r>
          </a:p>
          <a:p>
            <a:pPr algn="just">
              <a:spcBef>
                <a:spcPts val="600"/>
              </a:spcBef>
            </a:pPr>
            <a:r>
              <a:rPr lang="en-US" dirty="0">
                <a:solidFill>
                  <a:srgbClr val="363947"/>
                </a:solidFill>
              </a:rPr>
              <a:t>Don’t forget to submit annual Spousal Affidavit if enrolling your spouse in medical coverage (spouse only eligible if their employer doesn’t offer health coverage)</a:t>
            </a:r>
          </a:p>
          <a:p>
            <a:pPr marL="0" indent="0">
              <a:buNone/>
            </a:pPr>
            <a:endParaRPr lang="en-US" dirty="0"/>
          </a:p>
        </p:txBody>
      </p:sp>
      <p:sp>
        <p:nvSpPr>
          <p:cNvPr id="6" name="Rectangle 5">
            <a:extLst>
              <a:ext uri="{FF2B5EF4-FFF2-40B4-BE49-F238E27FC236}">
                <a16:creationId xmlns:a16="http://schemas.microsoft.com/office/drawing/2014/main" id="{53F99ADF-12B4-AB56-7351-FA3A0D88C002}"/>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00B0728E-BC4C-CD9A-AB53-6FC9B60D845D}"/>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ea typeface="+mn-ea"/>
                <a:cs typeface="+mn-cs"/>
              </a:rPr>
              <a:t>Open Enrollment</a:t>
            </a:r>
          </a:p>
        </p:txBody>
      </p:sp>
      <p:sp>
        <p:nvSpPr>
          <p:cNvPr id="8" name="Rectangle 7">
            <a:extLst>
              <a:ext uri="{FF2B5EF4-FFF2-40B4-BE49-F238E27FC236}">
                <a16:creationId xmlns:a16="http://schemas.microsoft.com/office/drawing/2014/main" id="{6599BC0E-04F6-1725-4D50-83AFDC0BB680}"/>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4" name="Rectangle 3">
            <a:extLst>
              <a:ext uri="{FF2B5EF4-FFF2-40B4-BE49-F238E27FC236}">
                <a16:creationId xmlns:a16="http://schemas.microsoft.com/office/drawing/2014/main" id="{681D70C2-3949-9818-BAA2-3F53B45D14A5}"/>
              </a:ext>
            </a:extLst>
          </p:cNvPr>
          <p:cNvSpPr/>
          <p:nvPr/>
        </p:nvSpPr>
        <p:spPr>
          <a:xfrm>
            <a:off x="207941" y="5120640"/>
            <a:ext cx="8728113" cy="1153719"/>
          </a:xfrm>
          <a:prstGeom prst="rect">
            <a:avLst/>
          </a:prstGeom>
          <a:solidFill>
            <a:srgbClr val="C9D8E0">
              <a:alpha val="60000"/>
            </a:srgbClr>
          </a:solidFill>
          <a:ln w="12700" cap="flat" cmpd="sng" algn="ctr">
            <a:solidFill>
              <a:srgbClr val="C9D8E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3" name="TextBox 2">
            <a:extLst>
              <a:ext uri="{FF2B5EF4-FFF2-40B4-BE49-F238E27FC236}">
                <a16:creationId xmlns:a16="http://schemas.microsoft.com/office/drawing/2014/main" id="{44CBD23D-BF07-3848-6267-8F3F3BEB284E}"/>
              </a:ext>
            </a:extLst>
          </p:cNvPr>
          <p:cNvSpPr txBox="1"/>
          <p:nvPr/>
        </p:nvSpPr>
        <p:spPr>
          <a:xfrm>
            <a:off x="363632" y="5287289"/>
            <a:ext cx="8400311" cy="830997"/>
          </a:xfrm>
          <a:prstGeom prst="rect">
            <a:avLst/>
          </a:prstGeom>
          <a:noFill/>
        </p:spPr>
        <p:txBody>
          <a:bodyPr wrap="square">
            <a:spAutoFit/>
          </a:bodyPr>
          <a:lstStyle/>
          <a:p>
            <a:pPr algn="just">
              <a:spcBef>
                <a:spcPts val="0"/>
              </a:spcBef>
            </a:pPr>
            <a:r>
              <a:rPr lang="en-US" sz="1600" dirty="0">
                <a:solidFill>
                  <a:srgbClr val="363947"/>
                </a:solidFill>
              </a:rPr>
              <a:t>Please note, you cannot make changes to your benefits outside of open enrollment unless you experience a qualifying life event such as marriage, divorce, birth/adoption of child, change in employment status and  loss of coverage</a:t>
            </a:r>
          </a:p>
        </p:txBody>
      </p:sp>
    </p:spTree>
    <p:extLst>
      <p:ext uri="{BB962C8B-B14F-4D97-AF65-F5344CB8AC3E}">
        <p14:creationId xmlns:p14="http://schemas.microsoft.com/office/powerpoint/2010/main" val="629989411"/>
      </p:ext>
    </p:extLst>
  </p:cSld>
  <p:clrMapOvr>
    <a:masterClrMapping/>
  </p:clrMapOvr>
  <mc:AlternateContent xmlns:mc="http://schemas.openxmlformats.org/markup-compatibility/2006" xmlns:p14="http://schemas.microsoft.com/office/powerpoint/2010/main">
    <mc:Choice Requires="p14">
      <p:transition spd="slow" p14:dur="2000" advTm="76422"/>
    </mc:Choice>
    <mc:Fallback xmlns="">
      <p:transition spd="slow" advTm="7642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07EA38-E7F2-F49F-E64E-A6257A81799B}"/>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76F534F7-AB3D-8A24-A637-4DFAD221CF03}"/>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mj-lt"/>
              </a:rPr>
              <a:t>Hartford Disability Insurance</a:t>
            </a:r>
          </a:p>
        </p:txBody>
      </p:sp>
      <p:sp>
        <p:nvSpPr>
          <p:cNvPr id="8" name="Rectangle 7">
            <a:extLst>
              <a:ext uri="{FF2B5EF4-FFF2-40B4-BE49-F238E27FC236}">
                <a16:creationId xmlns:a16="http://schemas.microsoft.com/office/drawing/2014/main" id="{DCADA3CD-CD72-2EA7-5066-F17715D03DCB}"/>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2" name="Text Placeholder 4">
            <a:extLst>
              <a:ext uri="{FF2B5EF4-FFF2-40B4-BE49-F238E27FC236}">
                <a16:creationId xmlns:a16="http://schemas.microsoft.com/office/drawing/2014/main" id="{007CF19C-E2BD-EC6B-EA8E-AFB5CBF44DD1}"/>
              </a:ext>
            </a:extLst>
          </p:cNvPr>
          <p:cNvSpPr txBox="1">
            <a:spLocks/>
          </p:cNvSpPr>
          <p:nvPr/>
        </p:nvSpPr>
        <p:spPr>
          <a:xfrm>
            <a:off x="241300" y="945901"/>
            <a:ext cx="8423274" cy="2379354"/>
          </a:xfrm>
          <a:prstGeom prst="rect">
            <a:avLst/>
          </a:prstGeom>
        </p:spPr>
        <p:txBody>
          <a:bodyPr vert="horz"/>
          <a:lstStyle>
            <a:lvl1pPr marL="285750" indent="-285750" algn="l" defTabSz="457200" rtl="0" eaLnBrk="1" latinLnBrk="0" hangingPunct="1">
              <a:spcBef>
                <a:spcPct val="20000"/>
              </a:spcBef>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Courier New" panose="02070309020205020404" pitchFamily="49" charset="0"/>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n-US" sz="1500" dirty="0">
                <a:solidFill>
                  <a:srgbClr val="363947"/>
                </a:solidFill>
              </a:rPr>
              <a:t>In the event you become disabled from a non-work-related injury or illness, disability income benefits are provided as a source of income</a:t>
            </a:r>
          </a:p>
          <a:p>
            <a:pPr algn="just">
              <a:spcBef>
                <a:spcPts val="600"/>
              </a:spcBef>
            </a:pPr>
            <a:r>
              <a:rPr lang="en-US" sz="1500" dirty="0">
                <a:solidFill>
                  <a:srgbClr val="363947"/>
                </a:solidFill>
              </a:rPr>
              <a:t>Hourly (non-exempt) employees have the option to purchase Voluntary Short-Term Disability and Long-Term Disability Insurance through employee payroll deductions</a:t>
            </a:r>
          </a:p>
          <a:p>
            <a:pPr algn="just">
              <a:spcBef>
                <a:spcPts val="600"/>
              </a:spcBef>
            </a:pPr>
            <a:r>
              <a:rPr lang="en-US" sz="1500" dirty="0">
                <a:solidFill>
                  <a:srgbClr val="363947"/>
                </a:solidFill>
              </a:rPr>
              <a:t>Full-time exempt employees are provided employer paid Long-Term Disability Insurance and have the option to purchase Voluntary Short-Term Disability Insurance through payroll deductions</a:t>
            </a:r>
          </a:p>
          <a:p>
            <a:pPr algn="just">
              <a:spcBef>
                <a:spcPts val="600"/>
              </a:spcBef>
            </a:pPr>
            <a:r>
              <a:rPr lang="en-US" sz="1500" dirty="0">
                <a:solidFill>
                  <a:srgbClr val="363947"/>
                </a:solidFill>
              </a:rPr>
              <a:t>New hires can elect in this coverage without submitting an Evidence of Insurability (EOI) form. If you’ve previously waived coverage when first offered (late entrant), you are required to submit an EOI form (subject to approval).</a:t>
            </a:r>
          </a:p>
        </p:txBody>
      </p:sp>
      <p:graphicFrame>
        <p:nvGraphicFramePr>
          <p:cNvPr id="10" name="Table 9">
            <a:extLst>
              <a:ext uri="{FF2B5EF4-FFF2-40B4-BE49-F238E27FC236}">
                <a16:creationId xmlns:a16="http://schemas.microsoft.com/office/drawing/2014/main" id="{69263EB3-39E9-0143-E954-3601ACB426EB}"/>
              </a:ext>
            </a:extLst>
          </p:cNvPr>
          <p:cNvGraphicFramePr>
            <a:graphicFrameLocks noGrp="1"/>
          </p:cNvGraphicFramePr>
          <p:nvPr>
            <p:extLst>
              <p:ext uri="{D42A27DB-BD31-4B8C-83A1-F6EECF244321}">
                <p14:modId xmlns:p14="http://schemas.microsoft.com/office/powerpoint/2010/main" val="3640910909"/>
              </p:ext>
            </p:extLst>
          </p:nvPr>
        </p:nvGraphicFramePr>
        <p:xfrm>
          <a:off x="241300" y="3656983"/>
          <a:ext cx="8647441" cy="2975051"/>
        </p:xfrm>
        <a:graphic>
          <a:graphicData uri="http://schemas.openxmlformats.org/drawingml/2006/table">
            <a:tbl>
              <a:tblPr firstRow="1" bandRow="1"/>
              <a:tblGrid>
                <a:gridCol w="1751547">
                  <a:extLst>
                    <a:ext uri="{9D8B030D-6E8A-4147-A177-3AD203B41FA5}">
                      <a16:colId xmlns:a16="http://schemas.microsoft.com/office/drawing/2014/main" val="250863547"/>
                    </a:ext>
                  </a:extLst>
                </a:gridCol>
                <a:gridCol w="2376903">
                  <a:extLst>
                    <a:ext uri="{9D8B030D-6E8A-4147-A177-3AD203B41FA5}">
                      <a16:colId xmlns:a16="http://schemas.microsoft.com/office/drawing/2014/main" val="360033756"/>
                    </a:ext>
                  </a:extLst>
                </a:gridCol>
                <a:gridCol w="1485565">
                  <a:extLst>
                    <a:ext uri="{9D8B030D-6E8A-4147-A177-3AD203B41FA5}">
                      <a16:colId xmlns:a16="http://schemas.microsoft.com/office/drawing/2014/main" val="3601036067"/>
                    </a:ext>
                  </a:extLst>
                </a:gridCol>
                <a:gridCol w="3033426">
                  <a:extLst>
                    <a:ext uri="{9D8B030D-6E8A-4147-A177-3AD203B41FA5}">
                      <a16:colId xmlns:a16="http://schemas.microsoft.com/office/drawing/2014/main" val="3980981227"/>
                    </a:ext>
                  </a:extLst>
                </a:gridCol>
              </a:tblGrid>
              <a:tr h="363931">
                <a:tc>
                  <a:txBody>
                    <a:bodyPr/>
                    <a:lstStyle>
                      <a:lvl1pPr marL="0" algn="l" defTabSz="457200" rtl="0" eaLnBrk="1" latinLnBrk="0" hangingPunct="1">
                        <a:defRPr sz="1800" b="1" kern="1200">
                          <a:solidFill>
                            <a:schemeClr val="lt1"/>
                          </a:solidFill>
                          <a:latin typeface="Cambria" panose="02040503050406030204"/>
                        </a:defRPr>
                      </a:lvl1pPr>
                      <a:lvl2pPr marL="457200" algn="l" defTabSz="457200" rtl="0" eaLnBrk="1" latinLnBrk="0" hangingPunct="1">
                        <a:defRPr sz="1800" b="1" kern="1200">
                          <a:solidFill>
                            <a:schemeClr val="lt1"/>
                          </a:solidFill>
                          <a:latin typeface="Cambria" panose="02040503050406030204"/>
                        </a:defRPr>
                      </a:lvl2pPr>
                      <a:lvl3pPr marL="914400" algn="l" defTabSz="457200" rtl="0" eaLnBrk="1" latinLnBrk="0" hangingPunct="1">
                        <a:defRPr sz="1800" b="1" kern="1200">
                          <a:solidFill>
                            <a:schemeClr val="lt1"/>
                          </a:solidFill>
                          <a:latin typeface="Cambria" panose="02040503050406030204"/>
                        </a:defRPr>
                      </a:lvl3pPr>
                      <a:lvl4pPr marL="1371600" algn="l" defTabSz="457200" rtl="0" eaLnBrk="1" latinLnBrk="0" hangingPunct="1">
                        <a:defRPr sz="1800" b="1" kern="1200">
                          <a:solidFill>
                            <a:schemeClr val="lt1"/>
                          </a:solidFill>
                          <a:latin typeface="Cambria" panose="02040503050406030204"/>
                        </a:defRPr>
                      </a:lvl4pPr>
                      <a:lvl5pPr marL="1828800" algn="l" defTabSz="457200" rtl="0" eaLnBrk="1" latinLnBrk="0" hangingPunct="1">
                        <a:defRPr sz="1800" b="1" kern="1200">
                          <a:solidFill>
                            <a:schemeClr val="lt1"/>
                          </a:solidFill>
                          <a:latin typeface="Cambria" panose="02040503050406030204"/>
                        </a:defRPr>
                      </a:lvl5pPr>
                      <a:lvl6pPr marL="2286000" algn="l" defTabSz="457200" rtl="0" eaLnBrk="1" latinLnBrk="0" hangingPunct="1">
                        <a:defRPr sz="1800" b="1" kern="1200">
                          <a:solidFill>
                            <a:schemeClr val="lt1"/>
                          </a:solidFill>
                          <a:latin typeface="Cambria" panose="02040503050406030204"/>
                        </a:defRPr>
                      </a:lvl6pPr>
                      <a:lvl7pPr marL="2743200" algn="l" defTabSz="457200" rtl="0" eaLnBrk="1" latinLnBrk="0" hangingPunct="1">
                        <a:defRPr sz="1800" b="1" kern="1200">
                          <a:solidFill>
                            <a:schemeClr val="lt1"/>
                          </a:solidFill>
                          <a:latin typeface="Cambria" panose="02040503050406030204"/>
                        </a:defRPr>
                      </a:lvl7pPr>
                      <a:lvl8pPr marL="3200400" algn="l" defTabSz="457200" rtl="0" eaLnBrk="1" latinLnBrk="0" hangingPunct="1">
                        <a:defRPr sz="1800" b="1" kern="1200">
                          <a:solidFill>
                            <a:schemeClr val="lt1"/>
                          </a:solidFill>
                          <a:latin typeface="Cambria" panose="02040503050406030204"/>
                        </a:defRPr>
                      </a:lvl8pPr>
                      <a:lvl9pPr marL="3657600" algn="l" defTabSz="457200" rtl="0" eaLnBrk="1" latinLnBrk="0" hangingPunct="1">
                        <a:defRPr sz="1800" b="1" kern="1200">
                          <a:solidFill>
                            <a:schemeClr val="lt1"/>
                          </a:solidFill>
                          <a:latin typeface="Cambria" panose="02040503050406030204"/>
                        </a:defRPr>
                      </a:lvl9pPr>
                    </a:lstStyle>
                    <a:p>
                      <a:pPr>
                        <a:lnSpc>
                          <a:spcPts val="1400"/>
                        </a:lnSpc>
                      </a:pPr>
                      <a:endParaRPr lang="en-US" sz="1200" b="1" i="0" dirty="0">
                        <a:solidFill>
                          <a:srgbClr val="3F3F3F"/>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Cambria" panose="02040503050406030204"/>
                        </a:defRPr>
                      </a:lvl1pPr>
                      <a:lvl2pPr marL="457200" algn="l" defTabSz="457200" rtl="0" eaLnBrk="1" latinLnBrk="0" hangingPunct="1">
                        <a:defRPr sz="1800" b="1" kern="1200">
                          <a:solidFill>
                            <a:schemeClr val="lt1"/>
                          </a:solidFill>
                          <a:latin typeface="Cambria" panose="02040503050406030204"/>
                        </a:defRPr>
                      </a:lvl2pPr>
                      <a:lvl3pPr marL="914400" algn="l" defTabSz="457200" rtl="0" eaLnBrk="1" latinLnBrk="0" hangingPunct="1">
                        <a:defRPr sz="1800" b="1" kern="1200">
                          <a:solidFill>
                            <a:schemeClr val="lt1"/>
                          </a:solidFill>
                          <a:latin typeface="Cambria" panose="02040503050406030204"/>
                        </a:defRPr>
                      </a:lvl3pPr>
                      <a:lvl4pPr marL="1371600" algn="l" defTabSz="457200" rtl="0" eaLnBrk="1" latinLnBrk="0" hangingPunct="1">
                        <a:defRPr sz="1800" b="1" kern="1200">
                          <a:solidFill>
                            <a:schemeClr val="lt1"/>
                          </a:solidFill>
                          <a:latin typeface="Cambria" panose="02040503050406030204"/>
                        </a:defRPr>
                      </a:lvl4pPr>
                      <a:lvl5pPr marL="1828800" algn="l" defTabSz="457200" rtl="0" eaLnBrk="1" latinLnBrk="0" hangingPunct="1">
                        <a:defRPr sz="1800" b="1" kern="1200">
                          <a:solidFill>
                            <a:schemeClr val="lt1"/>
                          </a:solidFill>
                          <a:latin typeface="Cambria" panose="02040503050406030204"/>
                        </a:defRPr>
                      </a:lvl5pPr>
                      <a:lvl6pPr marL="2286000" algn="l" defTabSz="457200" rtl="0" eaLnBrk="1" latinLnBrk="0" hangingPunct="1">
                        <a:defRPr sz="1800" b="1" kern="1200">
                          <a:solidFill>
                            <a:schemeClr val="lt1"/>
                          </a:solidFill>
                          <a:latin typeface="Cambria" panose="02040503050406030204"/>
                        </a:defRPr>
                      </a:lvl6pPr>
                      <a:lvl7pPr marL="2743200" algn="l" defTabSz="457200" rtl="0" eaLnBrk="1" latinLnBrk="0" hangingPunct="1">
                        <a:defRPr sz="1800" b="1" kern="1200">
                          <a:solidFill>
                            <a:schemeClr val="lt1"/>
                          </a:solidFill>
                          <a:latin typeface="Cambria" panose="02040503050406030204"/>
                        </a:defRPr>
                      </a:lvl7pPr>
                      <a:lvl8pPr marL="3200400" algn="l" defTabSz="457200" rtl="0" eaLnBrk="1" latinLnBrk="0" hangingPunct="1">
                        <a:defRPr sz="1800" b="1" kern="1200">
                          <a:solidFill>
                            <a:schemeClr val="lt1"/>
                          </a:solidFill>
                          <a:latin typeface="Cambria" panose="02040503050406030204"/>
                        </a:defRPr>
                      </a:lvl8pPr>
                      <a:lvl9pPr marL="3657600" algn="l" defTabSz="457200" rtl="0" eaLnBrk="1" latinLnBrk="0" hangingPunct="1">
                        <a:defRPr sz="1800" b="1" kern="1200">
                          <a:solidFill>
                            <a:schemeClr val="lt1"/>
                          </a:solidFill>
                          <a:latin typeface="Cambria" panose="02040503050406030204"/>
                        </a:defRPr>
                      </a:lvl9pPr>
                    </a:lstStyle>
                    <a:p>
                      <a:pPr marL="0" marR="0" lvl="0" indent="0" algn="l" defTabSz="1341150" rtl="0" eaLnBrk="1" fontAlgn="auto" latinLnBrk="0" hangingPunct="1">
                        <a:lnSpc>
                          <a:spcPct val="100000"/>
                        </a:lnSpc>
                        <a:spcBef>
                          <a:spcPts val="0"/>
                        </a:spcBef>
                        <a:spcAft>
                          <a:spcPts val="0"/>
                        </a:spcAft>
                        <a:buClrTx/>
                        <a:buSzTx/>
                        <a:buFontTx/>
                        <a:buNone/>
                        <a:tabLst/>
                        <a:defRPr/>
                      </a:pPr>
                      <a:r>
                        <a:rPr lang="en-US" sz="1200" b="1" i="0" kern="1200" dirty="0">
                          <a:solidFill>
                            <a:schemeClr val="bg1"/>
                          </a:solidFill>
                          <a:latin typeface="+mj-lt"/>
                          <a:ea typeface="+mn-ea"/>
                          <a:cs typeface="+mn-cs"/>
                        </a:rPr>
                        <a:t>Benefit Amount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7546F"/>
                    </a:solidFill>
                  </a:tcPr>
                </a:tc>
                <a:tc>
                  <a:txBody>
                    <a:bodyPr/>
                    <a:lstStyle>
                      <a:lvl1pPr marL="0" algn="l" defTabSz="457200" rtl="0" eaLnBrk="1" latinLnBrk="0" hangingPunct="1">
                        <a:defRPr sz="1800" b="1" kern="1200">
                          <a:solidFill>
                            <a:schemeClr val="lt1"/>
                          </a:solidFill>
                          <a:latin typeface="Cambria" panose="02040503050406030204"/>
                        </a:defRPr>
                      </a:lvl1pPr>
                      <a:lvl2pPr marL="457200" algn="l" defTabSz="457200" rtl="0" eaLnBrk="1" latinLnBrk="0" hangingPunct="1">
                        <a:defRPr sz="1800" b="1" kern="1200">
                          <a:solidFill>
                            <a:schemeClr val="lt1"/>
                          </a:solidFill>
                          <a:latin typeface="Cambria" panose="02040503050406030204"/>
                        </a:defRPr>
                      </a:lvl2pPr>
                      <a:lvl3pPr marL="914400" algn="l" defTabSz="457200" rtl="0" eaLnBrk="1" latinLnBrk="0" hangingPunct="1">
                        <a:defRPr sz="1800" b="1" kern="1200">
                          <a:solidFill>
                            <a:schemeClr val="lt1"/>
                          </a:solidFill>
                          <a:latin typeface="Cambria" panose="02040503050406030204"/>
                        </a:defRPr>
                      </a:lvl3pPr>
                      <a:lvl4pPr marL="1371600" algn="l" defTabSz="457200" rtl="0" eaLnBrk="1" latinLnBrk="0" hangingPunct="1">
                        <a:defRPr sz="1800" b="1" kern="1200">
                          <a:solidFill>
                            <a:schemeClr val="lt1"/>
                          </a:solidFill>
                          <a:latin typeface="Cambria" panose="02040503050406030204"/>
                        </a:defRPr>
                      </a:lvl4pPr>
                      <a:lvl5pPr marL="1828800" algn="l" defTabSz="457200" rtl="0" eaLnBrk="1" latinLnBrk="0" hangingPunct="1">
                        <a:defRPr sz="1800" b="1" kern="1200">
                          <a:solidFill>
                            <a:schemeClr val="lt1"/>
                          </a:solidFill>
                          <a:latin typeface="Cambria" panose="02040503050406030204"/>
                        </a:defRPr>
                      </a:lvl5pPr>
                      <a:lvl6pPr marL="2286000" algn="l" defTabSz="457200" rtl="0" eaLnBrk="1" latinLnBrk="0" hangingPunct="1">
                        <a:defRPr sz="1800" b="1" kern="1200">
                          <a:solidFill>
                            <a:schemeClr val="lt1"/>
                          </a:solidFill>
                          <a:latin typeface="Cambria" panose="02040503050406030204"/>
                        </a:defRPr>
                      </a:lvl6pPr>
                      <a:lvl7pPr marL="2743200" algn="l" defTabSz="457200" rtl="0" eaLnBrk="1" latinLnBrk="0" hangingPunct="1">
                        <a:defRPr sz="1800" b="1" kern="1200">
                          <a:solidFill>
                            <a:schemeClr val="lt1"/>
                          </a:solidFill>
                          <a:latin typeface="Cambria" panose="02040503050406030204"/>
                        </a:defRPr>
                      </a:lvl7pPr>
                      <a:lvl8pPr marL="3200400" algn="l" defTabSz="457200" rtl="0" eaLnBrk="1" latinLnBrk="0" hangingPunct="1">
                        <a:defRPr sz="1800" b="1" kern="1200">
                          <a:solidFill>
                            <a:schemeClr val="lt1"/>
                          </a:solidFill>
                          <a:latin typeface="Cambria" panose="02040503050406030204"/>
                        </a:defRPr>
                      </a:lvl8pPr>
                      <a:lvl9pPr marL="3657600" algn="l" defTabSz="457200" rtl="0" eaLnBrk="1" latinLnBrk="0" hangingPunct="1">
                        <a:defRPr sz="1800" b="1" kern="1200">
                          <a:solidFill>
                            <a:schemeClr val="lt1"/>
                          </a:solidFill>
                          <a:latin typeface="Cambria" panose="02040503050406030204"/>
                        </a:defRPr>
                      </a:lvl9pPr>
                    </a:lstStyle>
                    <a:p>
                      <a:pPr marL="0" marR="0" lvl="0" indent="0" algn="l" defTabSz="1341150" rtl="0" eaLnBrk="1" fontAlgn="auto" latinLnBrk="0" hangingPunct="1">
                        <a:lnSpc>
                          <a:spcPct val="100000"/>
                        </a:lnSpc>
                        <a:spcBef>
                          <a:spcPts val="0"/>
                        </a:spcBef>
                        <a:spcAft>
                          <a:spcPts val="0"/>
                        </a:spcAft>
                        <a:buClrTx/>
                        <a:buSzTx/>
                        <a:buFontTx/>
                        <a:buNone/>
                        <a:tabLst/>
                        <a:defRPr/>
                      </a:pPr>
                      <a:r>
                        <a:rPr lang="en-US" sz="1200" b="1" i="0" kern="1200" dirty="0">
                          <a:solidFill>
                            <a:schemeClr val="bg1"/>
                          </a:solidFill>
                          <a:latin typeface="+mj-lt"/>
                          <a:ea typeface="+mn-ea"/>
                          <a:cs typeface="+mn-cs"/>
                        </a:rPr>
                        <a:t>Benefits Begin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7546F"/>
                    </a:solidFill>
                  </a:tcPr>
                </a:tc>
                <a:tc>
                  <a:txBody>
                    <a:bodyPr/>
                    <a:lstStyle>
                      <a:lvl1pPr marL="0" algn="l" defTabSz="457200" rtl="0" eaLnBrk="1" latinLnBrk="0" hangingPunct="1">
                        <a:defRPr sz="1800" b="1" kern="1200">
                          <a:solidFill>
                            <a:schemeClr val="lt1"/>
                          </a:solidFill>
                          <a:latin typeface="Cambria" panose="02040503050406030204"/>
                        </a:defRPr>
                      </a:lvl1pPr>
                      <a:lvl2pPr marL="457200" algn="l" defTabSz="457200" rtl="0" eaLnBrk="1" latinLnBrk="0" hangingPunct="1">
                        <a:defRPr sz="1800" b="1" kern="1200">
                          <a:solidFill>
                            <a:schemeClr val="lt1"/>
                          </a:solidFill>
                          <a:latin typeface="Cambria" panose="02040503050406030204"/>
                        </a:defRPr>
                      </a:lvl2pPr>
                      <a:lvl3pPr marL="914400" algn="l" defTabSz="457200" rtl="0" eaLnBrk="1" latinLnBrk="0" hangingPunct="1">
                        <a:defRPr sz="1800" b="1" kern="1200">
                          <a:solidFill>
                            <a:schemeClr val="lt1"/>
                          </a:solidFill>
                          <a:latin typeface="Cambria" panose="02040503050406030204"/>
                        </a:defRPr>
                      </a:lvl3pPr>
                      <a:lvl4pPr marL="1371600" algn="l" defTabSz="457200" rtl="0" eaLnBrk="1" latinLnBrk="0" hangingPunct="1">
                        <a:defRPr sz="1800" b="1" kern="1200">
                          <a:solidFill>
                            <a:schemeClr val="lt1"/>
                          </a:solidFill>
                          <a:latin typeface="Cambria" panose="02040503050406030204"/>
                        </a:defRPr>
                      </a:lvl4pPr>
                      <a:lvl5pPr marL="1828800" algn="l" defTabSz="457200" rtl="0" eaLnBrk="1" latinLnBrk="0" hangingPunct="1">
                        <a:defRPr sz="1800" b="1" kern="1200">
                          <a:solidFill>
                            <a:schemeClr val="lt1"/>
                          </a:solidFill>
                          <a:latin typeface="Cambria" panose="02040503050406030204"/>
                        </a:defRPr>
                      </a:lvl5pPr>
                      <a:lvl6pPr marL="2286000" algn="l" defTabSz="457200" rtl="0" eaLnBrk="1" latinLnBrk="0" hangingPunct="1">
                        <a:defRPr sz="1800" b="1" kern="1200">
                          <a:solidFill>
                            <a:schemeClr val="lt1"/>
                          </a:solidFill>
                          <a:latin typeface="Cambria" panose="02040503050406030204"/>
                        </a:defRPr>
                      </a:lvl6pPr>
                      <a:lvl7pPr marL="2743200" algn="l" defTabSz="457200" rtl="0" eaLnBrk="1" latinLnBrk="0" hangingPunct="1">
                        <a:defRPr sz="1800" b="1" kern="1200">
                          <a:solidFill>
                            <a:schemeClr val="lt1"/>
                          </a:solidFill>
                          <a:latin typeface="Cambria" panose="02040503050406030204"/>
                        </a:defRPr>
                      </a:lvl7pPr>
                      <a:lvl8pPr marL="3200400" algn="l" defTabSz="457200" rtl="0" eaLnBrk="1" latinLnBrk="0" hangingPunct="1">
                        <a:defRPr sz="1800" b="1" kern="1200">
                          <a:solidFill>
                            <a:schemeClr val="lt1"/>
                          </a:solidFill>
                          <a:latin typeface="Cambria" panose="02040503050406030204"/>
                        </a:defRPr>
                      </a:lvl8pPr>
                      <a:lvl9pPr marL="3657600" algn="l" defTabSz="457200" rtl="0" eaLnBrk="1" latinLnBrk="0" hangingPunct="1">
                        <a:defRPr sz="1800" b="1" kern="1200">
                          <a:solidFill>
                            <a:schemeClr val="lt1"/>
                          </a:solidFill>
                          <a:latin typeface="Cambria" panose="02040503050406030204"/>
                        </a:defRPr>
                      </a:lvl9pPr>
                    </a:lstStyle>
                    <a:p>
                      <a:pPr marL="0" marR="0" lvl="0" indent="0" algn="l" defTabSz="1341150" rtl="0" eaLnBrk="1" fontAlgn="auto" latinLnBrk="0" hangingPunct="1">
                        <a:lnSpc>
                          <a:spcPct val="100000"/>
                        </a:lnSpc>
                        <a:spcBef>
                          <a:spcPts val="0"/>
                        </a:spcBef>
                        <a:spcAft>
                          <a:spcPts val="0"/>
                        </a:spcAft>
                        <a:buClrTx/>
                        <a:buSzTx/>
                        <a:buFontTx/>
                        <a:buNone/>
                        <a:tabLst/>
                        <a:defRPr/>
                      </a:pPr>
                      <a:r>
                        <a:rPr lang="en-US" sz="1200" b="1" i="0" kern="1200" dirty="0">
                          <a:solidFill>
                            <a:schemeClr val="bg1"/>
                          </a:solidFill>
                          <a:latin typeface="+mj-lt"/>
                          <a:ea typeface="+mn-ea"/>
                          <a:cs typeface="+mn-cs"/>
                        </a:rPr>
                        <a:t>Maximum Benefit Period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7546F"/>
                    </a:solidFill>
                  </a:tcPr>
                </a:tc>
                <a:extLst>
                  <a:ext uri="{0D108BD9-81ED-4DB2-BD59-A6C34878D82A}">
                    <a16:rowId xmlns:a16="http://schemas.microsoft.com/office/drawing/2014/main" val="920364371"/>
                  </a:ext>
                </a:extLst>
              </a:tr>
              <a:tr h="552177">
                <a:tc>
                  <a:txBody>
                    <a:bodyPr/>
                    <a:lstStyle>
                      <a:lvl1pPr marL="0" algn="l" defTabSz="457200" rtl="0" eaLnBrk="1" latinLnBrk="0" hangingPunct="1">
                        <a:defRPr sz="1800" kern="1200">
                          <a:solidFill>
                            <a:schemeClr val="dk1"/>
                          </a:solidFill>
                          <a:latin typeface="Cambria" panose="02040503050406030204"/>
                        </a:defRPr>
                      </a:lvl1pPr>
                      <a:lvl2pPr marL="457200" algn="l" defTabSz="457200" rtl="0" eaLnBrk="1" latinLnBrk="0" hangingPunct="1">
                        <a:defRPr sz="1800" kern="1200">
                          <a:solidFill>
                            <a:schemeClr val="dk1"/>
                          </a:solidFill>
                          <a:latin typeface="Cambria" panose="02040503050406030204"/>
                        </a:defRPr>
                      </a:lvl2pPr>
                      <a:lvl3pPr marL="914400" algn="l" defTabSz="457200" rtl="0" eaLnBrk="1" latinLnBrk="0" hangingPunct="1">
                        <a:defRPr sz="1800" kern="1200">
                          <a:solidFill>
                            <a:schemeClr val="dk1"/>
                          </a:solidFill>
                          <a:latin typeface="Cambria" panose="02040503050406030204"/>
                        </a:defRPr>
                      </a:lvl3pPr>
                      <a:lvl4pPr marL="1371600" algn="l" defTabSz="457200" rtl="0" eaLnBrk="1" latinLnBrk="0" hangingPunct="1">
                        <a:defRPr sz="1800" kern="1200">
                          <a:solidFill>
                            <a:schemeClr val="dk1"/>
                          </a:solidFill>
                          <a:latin typeface="Cambria" panose="02040503050406030204"/>
                        </a:defRPr>
                      </a:lvl4pPr>
                      <a:lvl5pPr marL="1828800" algn="l" defTabSz="457200" rtl="0" eaLnBrk="1" latinLnBrk="0" hangingPunct="1">
                        <a:defRPr sz="1800" kern="1200">
                          <a:solidFill>
                            <a:schemeClr val="dk1"/>
                          </a:solidFill>
                          <a:latin typeface="Cambria" panose="02040503050406030204"/>
                        </a:defRPr>
                      </a:lvl5pPr>
                      <a:lvl6pPr marL="2286000" algn="l" defTabSz="457200" rtl="0" eaLnBrk="1" latinLnBrk="0" hangingPunct="1">
                        <a:defRPr sz="1800" kern="1200">
                          <a:solidFill>
                            <a:schemeClr val="dk1"/>
                          </a:solidFill>
                          <a:latin typeface="Cambria" panose="02040503050406030204"/>
                        </a:defRPr>
                      </a:lvl6pPr>
                      <a:lvl7pPr marL="2743200" algn="l" defTabSz="457200" rtl="0" eaLnBrk="1" latinLnBrk="0" hangingPunct="1">
                        <a:defRPr sz="1800" kern="1200">
                          <a:solidFill>
                            <a:schemeClr val="dk1"/>
                          </a:solidFill>
                          <a:latin typeface="Cambria" panose="02040503050406030204"/>
                        </a:defRPr>
                      </a:lvl7pPr>
                      <a:lvl8pPr marL="3200400" algn="l" defTabSz="457200" rtl="0" eaLnBrk="1" latinLnBrk="0" hangingPunct="1">
                        <a:defRPr sz="1800" kern="1200">
                          <a:solidFill>
                            <a:schemeClr val="dk1"/>
                          </a:solidFill>
                          <a:latin typeface="Cambria" panose="02040503050406030204"/>
                        </a:defRPr>
                      </a:lvl8pPr>
                      <a:lvl9pPr marL="3657600" algn="l" defTabSz="457200" rtl="0" eaLnBrk="1" latinLnBrk="0" hangingPunct="1">
                        <a:defRPr sz="1800" kern="1200">
                          <a:solidFill>
                            <a:schemeClr val="dk1"/>
                          </a:solidFill>
                          <a:latin typeface="Cambria" panose="02040503050406030204"/>
                        </a:defRPr>
                      </a:lvl9pPr>
                    </a:lstStyle>
                    <a:p>
                      <a:pPr>
                        <a:lnSpc>
                          <a:spcPts val="1400"/>
                        </a:lnSpc>
                      </a:pPr>
                      <a:r>
                        <a:rPr lang="en-US" sz="1200" b="1" i="0" dirty="0">
                          <a:solidFill>
                            <a:schemeClr val="bg1"/>
                          </a:solidFill>
                          <a:latin typeface="+mj-lt"/>
                        </a:rPr>
                        <a:t>Voluntary </a:t>
                      </a:r>
                    </a:p>
                    <a:p>
                      <a:pPr>
                        <a:lnSpc>
                          <a:spcPts val="1400"/>
                        </a:lnSpc>
                      </a:pPr>
                      <a:r>
                        <a:rPr lang="en-US" sz="1200" b="1" i="0" dirty="0">
                          <a:solidFill>
                            <a:schemeClr val="bg1"/>
                          </a:solidFill>
                          <a:latin typeface="+mj-lt"/>
                        </a:rPr>
                        <a:t>Short-term</a:t>
                      </a:r>
                    </a:p>
                    <a:p>
                      <a:pPr>
                        <a:lnSpc>
                          <a:spcPts val="1400"/>
                        </a:lnSpc>
                      </a:pPr>
                      <a:r>
                        <a:rPr lang="en-US" sz="1200" b="1" i="0" dirty="0">
                          <a:solidFill>
                            <a:schemeClr val="bg1"/>
                          </a:solidFill>
                          <a:latin typeface="+mj-lt"/>
                        </a:rPr>
                        <a:t>15 DAY PLAN</a:t>
                      </a:r>
                    </a:p>
                    <a:p>
                      <a:pPr>
                        <a:lnSpc>
                          <a:spcPts val="1400"/>
                        </a:lnSpc>
                      </a:pPr>
                      <a:endParaRPr lang="en-US" sz="1200" b="1" i="0"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7546F"/>
                    </a:solidFill>
                  </a:tcPr>
                </a:tc>
                <a:tc>
                  <a:txBody>
                    <a:bodyPr/>
                    <a:lstStyle>
                      <a:lvl1pPr marL="0" algn="l" defTabSz="457200" rtl="0" eaLnBrk="1" latinLnBrk="0" hangingPunct="1">
                        <a:defRPr sz="1800" kern="1200">
                          <a:solidFill>
                            <a:schemeClr val="dk1"/>
                          </a:solidFill>
                          <a:latin typeface="Cambria" panose="02040503050406030204"/>
                        </a:defRPr>
                      </a:lvl1pPr>
                      <a:lvl2pPr marL="457200" algn="l" defTabSz="457200" rtl="0" eaLnBrk="1" latinLnBrk="0" hangingPunct="1">
                        <a:defRPr sz="1800" kern="1200">
                          <a:solidFill>
                            <a:schemeClr val="dk1"/>
                          </a:solidFill>
                          <a:latin typeface="Cambria" panose="02040503050406030204"/>
                        </a:defRPr>
                      </a:lvl2pPr>
                      <a:lvl3pPr marL="914400" algn="l" defTabSz="457200" rtl="0" eaLnBrk="1" latinLnBrk="0" hangingPunct="1">
                        <a:defRPr sz="1800" kern="1200">
                          <a:solidFill>
                            <a:schemeClr val="dk1"/>
                          </a:solidFill>
                          <a:latin typeface="Cambria" panose="02040503050406030204"/>
                        </a:defRPr>
                      </a:lvl3pPr>
                      <a:lvl4pPr marL="1371600" algn="l" defTabSz="457200" rtl="0" eaLnBrk="1" latinLnBrk="0" hangingPunct="1">
                        <a:defRPr sz="1800" kern="1200">
                          <a:solidFill>
                            <a:schemeClr val="dk1"/>
                          </a:solidFill>
                          <a:latin typeface="Cambria" panose="02040503050406030204"/>
                        </a:defRPr>
                      </a:lvl4pPr>
                      <a:lvl5pPr marL="1828800" algn="l" defTabSz="457200" rtl="0" eaLnBrk="1" latinLnBrk="0" hangingPunct="1">
                        <a:defRPr sz="1800" kern="1200">
                          <a:solidFill>
                            <a:schemeClr val="dk1"/>
                          </a:solidFill>
                          <a:latin typeface="Cambria" panose="02040503050406030204"/>
                        </a:defRPr>
                      </a:lvl5pPr>
                      <a:lvl6pPr marL="2286000" algn="l" defTabSz="457200" rtl="0" eaLnBrk="1" latinLnBrk="0" hangingPunct="1">
                        <a:defRPr sz="1800" kern="1200">
                          <a:solidFill>
                            <a:schemeClr val="dk1"/>
                          </a:solidFill>
                          <a:latin typeface="Cambria" panose="02040503050406030204"/>
                        </a:defRPr>
                      </a:lvl6pPr>
                      <a:lvl7pPr marL="2743200" algn="l" defTabSz="457200" rtl="0" eaLnBrk="1" latinLnBrk="0" hangingPunct="1">
                        <a:defRPr sz="1800" kern="1200">
                          <a:solidFill>
                            <a:schemeClr val="dk1"/>
                          </a:solidFill>
                          <a:latin typeface="Cambria" panose="02040503050406030204"/>
                        </a:defRPr>
                      </a:lvl7pPr>
                      <a:lvl8pPr marL="3200400" algn="l" defTabSz="457200" rtl="0" eaLnBrk="1" latinLnBrk="0" hangingPunct="1">
                        <a:defRPr sz="1800" kern="1200">
                          <a:solidFill>
                            <a:schemeClr val="dk1"/>
                          </a:solidFill>
                          <a:latin typeface="Cambria" panose="02040503050406030204"/>
                        </a:defRPr>
                      </a:lvl8pPr>
                      <a:lvl9pPr marL="3657600" algn="l" defTabSz="457200" rtl="0" eaLnBrk="1" latinLnBrk="0" hangingPunct="1">
                        <a:defRPr sz="1800" kern="1200">
                          <a:solidFill>
                            <a:schemeClr val="dk1"/>
                          </a:solidFill>
                          <a:latin typeface="Cambria" panose="02040503050406030204"/>
                        </a:defRPr>
                      </a:lvl9pPr>
                    </a:lstStyle>
                    <a:p>
                      <a:pPr algn="l">
                        <a:lnSpc>
                          <a:spcPts val="1400"/>
                        </a:lnSpc>
                      </a:pPr>
                      <a:r>
                        <a:rPr lang="en-US" sz="1200" b="0" i="0" kern="1200" dirty="0">
                          <a:solidFill>
                            <a:schemeClr val="tx1"/>
                          </a:solidFill>
                          <a:latin typeface="+mj-lt"/>
                          <a:ea typeface="+mn-ea"/>
                          <a:cs typeface="+mn-cs"/>
                        </a:rPr>
                        <a:t>60% of your income up to a maximum of $500 per week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457200" rtl="0" eaLnBrk="1" latinLnBrk="0" hangingPunct="1">
                        <a:defRPr sz="1800" kern="1200">
                          <a:solidFill>
                            <a:schemeClr val="dk1"/>
                          </a:solidFill>
                          <a:latin typeface="Cambria" panose="02040503050406030204"/>
                        </a:defRPr>
                      </a:lvl1pPr>
                      <a:lvl2pPr marL="457200" algn="l" defTabSz="457200" rtl="0" eaLnBrk="1" latinLnBrk="0" hangingPunct="1">
                        <a:defRPr sz="1800" kern="1200">
                          <a:solidFill>
                            <a:schemeClr val="dk1"/>
                          </a:solidFill>
                          <a:latin typeface="Cambria" panose="02040503050406030204"/>
                        </a:defRPr>
                      </a:lvl2pPr>
                      <a:lvl3pPr marL="914400" algn="l" defTabSz="457200" rtl="0" eaLnBrk="1" latinLnBrk="0" hangingPunct="1">
                        <a:defRPr sz="1800" kern="1200">
                          <a:solidFill>
                            <a:schemeClr val="dk1"/>
                          </a:solidFill>
                          <a:latin typeface="Cambria" panose="02040503050406030204"/>
                        </a:defRPr>
                      </a:lvl3pPr>
                      <a:lvl4pPr marL="1371600" algn="l" defTabSz="457200" rtl="0" eaLnBrk="1" latinLnBrk="0" hangingPunct="1">
                        <a:defRPr sz="1800" kern="1200">
                          <a:solidFill>
                            <a:schemeClr val="dk1"/>
                          </a:solidFill>
                          <a:latin typeface="Cambria" panose="02040503050406030204"/>
                        </a:defRPr>
                      </a:lvl4pPr>
                      <a:lvl5pPr marL="1828800" algn="l" defTabSz="457200" rtl="0" eaLnBrk="1" latinLnBrk="0" hangingPunct="1">
                        <a:defRPr sz="1800" kern="1200">
                          <a:solidFill>
                            <a:schemeClr val="dk1"/>
                          </a:solidFill>
                          <a:latin typeface="Cambria" panose="02040503050406030204"/>
                        </a:defRPr>
                      </a:lvl5pPr>
                      <a:lvl6pPr marL="2286000" algn="l" defTabSz="457200" rtl="0" eaLnBrk="1" latinLnBrk="0" hangingPunct="1">
                        <a:defRPr sz="1800" kern="1200">
                          <a:solidFill>
                            <a:schemeClr val="dk1"/>
                          </a:solidFill>
                          <a:latin typeface="Cambria" panose="02040503050406030204"/>
                        </a:defRPr>
                      </a:lvl6pPr>
                      <a:lvl7pPr marL="2743200" algn="l" defTabSz="457200" rtl="0" eaLnBrk="1" latinLnBrk="0" hangingPunct="1">
                        <a:defRPr sz="1800" kern="1200">
                          <a:solidFill>
                            <a:schemeClr val="dk1"/>
                          </a:solidFill>
                          <a:latin typeface="Cambria" panose="02040503050406030204"/>
                        </a:defRPr>
                      </a:lvl7pPr>
                      <a:lvl8pPr marL="3200400" algn="l" defTabSz="457200" rtl="0" eaLnBrk="1" latinLnBrk="0" hangingPunct="1">
                        <a:defRPr sz="1800" kern="1200">
                          <a:solidFill>
                            <a:schemeClr val="dk1"/>
                          </a:solidFill>
                          <a:latin typeface="Cambria" panose="02040503050406030204"/>
                        </a:defRPr>
                      </a:lvl8pPr>
                      <a:lvl9pPr marL="3657600" algn="l" defTabSz="457200" rtl="0" eaLnBrk="1" latinLnBrk="0" hangingPunct="1">
                        <a:defRPr sz="1800" kern="1200">
                          <a:solidFill>
                            <a:schemeClr val="dk1"/>
                          </a:solidFill>
                          <a:latin typeface="Cambria" panose="02040503050406030204"/>
                        </a:defRPr>
                      </a:lvl9p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0" i="0" kern="1200" dirty="0">
                          <a:solidFill>
                            <a:schemeClr val="tx1"/>
                          </a:solidFill>
                          <a:latin typeface="+mj-lt"/>
                          <a:ea typeface="+mn-ea"/>
                          <a:cs typeface="+mn-cs"/>
                        </a:rPr>
                        <a:t>15 days after injury or illness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457200" rtl="0" eaLnBrk="1" latinLnBrk="0" hangingPunct="1">
                        <a:defRPr sz="1800" kern="1200">
                          <a:solidFill>
                            <a:schemeClr val="dk1"/>
                          </a:solidFill>
                          <a:latin typeface="Cambria" panose="02040503050406030204"/>
                        </a:defRPr>
                      </a:lvl1pPr>
                      <a:lvl2pPr marL="457200" algn="l" defTabSz="457200" rtl="0" eaLnBrk="1" latinLnBrk="0" hangingPunct="1">
                        <a:defRPr sz="1800" kern="1200">
                          <a:solidFill>
                            <a:schemeClr val="dk1"/>
                          </a:solidFill>
                          <a:latin typeface="Cambria" panose="02040503050406030204"/>
                        </a:defRPr>
                      </a:lvl2pPr>
                      <a:lvl3pPr marL="914400" algn="l" defTabSz="457200" rtl="0" eaLnBrk="1" latinLnBrk="0" hangingPunct="1">
                        <a:defRPr sz="1800" kern="1200">
                          <a:solidFill>
                            <a:schemeClr val="dk1"/>
                          </a:solidFill>
                          <a:latin typeface="Cambria" panose="02040503050406030204"/>
                        </a:defRPr>
                      </a:lvl3pPr>
                      <a:lvl4pPr marL="1371600" algn="l" defTabSz="457200" rtl="0" eaLnBrk="1" latinLnBrk="0" hangingPunct="1">
                        <a:defRPr sz="1800" kern="1200">
                          <a:solidFill>
                            <a:schemeClr val="dk1"/>
                          </a:solidFill>
                          <a:latin typeface="Cambria" panose="02040503050406030204"/>
                        </a:defRPr>
                      </a:lvl4pPr>
                      <a:lvl5pPr marL="1828800" algn="l" defTabSz="457200" rtl="0" eaLnBrk="1" latinLnBrk="0" hangingPunct="1">
                        <a:defRPr sz="1800" kern="1200">
                          <a:solidFill>
                            <a:schemeClr val="dk1"/>
                          </a:solidFill>
                          <a:latin typeface="Cambria" panose="02040503050406030204"/>
                        </a:defRPr>
                      </a:lvl5pPr>
                      <a:lvl6pPr marL="2286000" algn="l" defTabSz="457200" rtl="0" eaLnBrk="1" latinLnBrk="0" hangingPunct="1">
                        <a:defRPr sz="1800" kern="1200">
                          <a:solidFill>
                            <a:schemeClr val="dk1"/>
                          </a:solidFill>
                          <a:latin typeface="Cambria" panose="02040503050406030204"/>
                        </a:defRPr>
                      </a:lvl6pPr>
                      <a:lvl7pPr marL="2743200" algn="l" defTabSz="457200" rtl="0" eaLnBrk="1" latinLnBrk="0" hangingPunct="1">
                        <a:defRPr sz="1800" kern="1200">
                          <a:solidFill>
                            <a:schemeClr val="dk1"/>
                          </a:solidFill>
                          <a:latin typeface="Cambria" panose="02040503050406030204"/>
                        </a:defRPr>
                      </a:lvl7pPr>
                      <a:lvl8pPr marL="3200400" algn="l" defTabSz="457200" rtl="0" eaLnBrk="1" latinLnBrk="0" hangingPunct="1">
                        <a:defRPr sz="1800" kern="1200">
                          <a:solidFill>
                            <a:schemeClr val="dk1"/>
                          </a:solidFill>
                          <a:latin typeface="Cambria" panose="02040503050406030204"/>
                        </a:defRPr>
                      </a:lvl8pPr>
                      <a:lvl9pPr marL="3657600" algn="l" defTabSz="457200" rtl="0" eaLnBrk="1" latinLnBrk="0" hangingPunct="1">
                        <a:defRPr sz="1800" kern="1200">
                          <a:solidFill>
                            <a:schemeClr val="dk1"/>
                          </a:solidFill>
                          <a:latin typeface="Cambria" panose="02040503050406030204"/>
                        </a:defRPr>
                      </a:lvl9pPr>
                    </a:lstStyle>
                    <a:p>
                      <a:pPr marL="0" marR="0" lvl="0" indent="0" algn="l" defTabSz="134115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j-lt"/>
                          <a:ea typeface="+mn-ea"/>
                          <a:cs typeface="+mn-cs"/>
                        </a:rPr>
                        <a:t>24 weeks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623201656"/>
                  </a:ext>
                </a:extLst>
              </a:tr>
              <a:tr h="552177">
                <a:tc>
                  <a:txBody>
                    <a:bodyPr/>
                    <a:lstStyle>
                      <a:lvl1pPr marL="0" algn="l" defTabSz="457200" rtl="0" eaLnBrk="1" latinLnBrk="0" hangingPunct="1">
                        <a:defRPr sz="1800" kern="1200">
                          <a:solidFill>
                            <a:schemeClr val="dk1"/>
                          </a:solidFill>
                          <a:latin typeface="Cambria" panose="02040503050406030204"/>
                        </a:defRPr>
                      </a:lvl1pPr>
                      <a:lvl2pPr marL="457200" algn="l" defTabSz="457200" rtl="0" eaLnBrk="1" latinLnBrk="0" hangingPunct="1">
                        <a:defRPr sz="1800" kern="1200">
                          <a:solidFill>
                            <a:schemeClr val="dk1"/>
                          </a:solidFill>
                          <a:latin typeface="Cambria" panose="02040503050406030204"/>
                        </a:defRPr>
                      </a:lvl2pPr>
                      <a:lvl3pPr marL="914400" algn="l" defTabSz="457200" rtl="0" eaLnBrk="1" latinLnBrk="0" hangingPunct="1">
                        <a:defRPr sz="1800" kern="1200">
                          <a:solidFill>
                            <a:schemeClr val="dk1"/>
                          </a:solidFill>
                          <a:latin typeface="Cambria" panose="02040503050406030204"/>
                        </a:defRPr>
                      </a:lvl3pPr>
                      <a:lvl4pPr marL="1371600" algn="l" defTabSz="457200" rtl="0" eaLnBrk="1" latinLnBrk="0" hangingPunct="1">
                        <a:defRPr sz="1800" kern="1200">
                          <a:solidFill>
                            <a:schemeClr val="dk1"/>
                          </a:solidFill>
                          <a:latin typeface="Cambria" panose="02040503050406030204"/>
                        </a:defRPr>
                      </a:lvl4pPr>
                      <a:lvl5pPr marL="1828800" algn="l" defTabSz="457200" rtl="0" eaLnBrk="1" latinLnBrk="0" hangingPunct="1">
                        <a:defRPr sz="1800" kern="1200">
                          <a:solidFill>
                            <a:schemeClr val="dk1"/>
                          </a:solidFill>
                          <a:latin typeface="Cambria" panose="02040503050406030204"/>
                        </a:defRPr>
                      </a:lvl5pPr>
                      <a:lvl6pPr marL="2286000" algn="l" defTabSz="457200" rtl="0" eaLnBrk="1" latinLnBrk="0" hangingPunct="1">
                        <a:defRPr sz="1800" kern="1200">
                          <a:solidFill>
                            <a:schemeClr val="dk1"/>
                          </a:solidFill>
                          <a:latin typeface="Cambria" panose="02040503050406030204"/>
                        </a:defRPr>
                      </a:lvl6pPr>
                      <a:lvl7pPr marL="2743200" algn="l" defTabSz="457200" rtl="0" eaLnBrk="1" latinLnBrk="0" hangingPunct="1">
                        <a:defRPr sz="1800" kern="1200">
                          <a:solidFill>
                            <a:schemeClr val="dk1"/>
                          </a:solidFill>
                          <a:latin typeface="Cambria" panose="02040503050406030204"/>
                        </a:defRPr>
                      </a:lvl7pPr>
                      <a:lvl8pPr marL="3200400" algn="l" defTabSz="457200" rtl="0" eaLnBrk="1" latinLnBrk="0" hangingPunct="1">
                        <a:defRPr sz="1800" kern="1200">
                          <a:solidFill>
                            <a:schemeClr val="dk1"/>
                          </a:solidFill>
                          <a:latin typeface="Cambria" panose="02040503050406030204"/>
                        </a:defRPr>
                      </a:lvl8pPr>
                      <a:lvl9pPr marL="3657600" algn="l" defTabSz="457200" rtl="0" eaLnBrk="1" latinLnBrk="0" hangingPunct="1">
                        <a:defRPr sz="1800" kern="1200">
                          <a:solidFill>
                            <a:schemeClr val="dk1"/>
                          </a:solidFill>
                          <a:latin typeface="Cambria" panose="02040503050406030204"/>
                        </a:defRPr>
                      </a:lvl9pPr>
                    </a:lstStyle>
                    <a:p>
                      <a:pPr>
                        <a:lnSpc>
                          <a:spcPts val="1400"/>
                        </a:lnSpc>
                      </a:pPr>
                      <a:r>
                        <a:rPr lang="en-US" sz="1200" b="1" i="0" dirty="0">
                          <a:solidFill>
                            <a:schemeClr val="bg1"/>
                          </a:solidFill>
                          <a:latin typeface="+mj-lt"/>
                        </a:rPr>
                        <a:t>Voluntary </a:t>
                      </a:r>
                    </a:p>
                    <a:p>
                      <a:pPr>
                        <a:lnSpc>
                          <a:spcPts val="1400"/>
                        </a:lnSpc>
                      </a:pPr>
                      <a:r>
                        <a:rPr lang="en-US" sz="1200" b="1" i="0" dirty="0">
                          <a:solidFill>
                            <a:schemeClr val="bg1"/>
                          </a:solidFill>
                          <a:latin typeface="+mj-lt"/>
                        </a:rPr>
                        <a:t>Short-Term Option</a:t>
                      </a:r>
                    </a:p>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dirty="0">
                          <a:solidFill>
                            <a:schemeClr val="bg1"/>
                          </a:solidFill>
                          <a:latin typeface="+mj-lt"/>
                        </a:rPr>
                        <a:t>30 DAY PLAN</a:t>
                      </a:r>
                    </a:p>
                    <a:p>
                      <a:pPr marL="0" marR="0" lvl="0" indent="0" algn="l" defTabSz="1341150" rtl="0" eaLnBrk="1" fontAlgn="auto" latinLnBrk="0" hangingPunct="1">
                        <a:lnSpc>
                          <a:spcPts val="1400"/>
                        </a:lnSpc>
                        <a:spcBef>
                          <a:spcPts val="0"/>
                        </a:spcBef>
                        <a:spcAft>
                          <a:spcPts val="0"/>
                        </a:spcAft>
                        <a:buClrTx/>
                        <a:buSzTx/>
                        <a:buFontTx/>
                        <a:buNone/>
                        <a:tabLst/>
                        <a:defRPr/>
                      </a:pPr>
                      <a:endParaRPr lang="en-US" sz="1200" b="1" i="0"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7546F"/>
                    </a:solidFill>
                  </a:tcPr>
                </a:tc>
                <a:tc>
                  <a:txBody>
                    <a:bodyPr/>
                    <a:lstStyle>
                      <a:lvl1pPr marL="0" algn="l" defTabSz="457200" rtl="0" eaLnBrk="1" latinLnBrk="0" hangingPunct="1">
                        <a:defRPr sz="1800" kern="1200">
                          <a:solidFill>
                            <a:schemeClr val="dk1"/>
                          </a:solidFill>
                          <a:latin typeface="Cambria" panose="02040503050406030204"/>
                        </a:defRPr>
                      </a:lvl1pPr>
                      <a:lvl2pPr marL="457200" algn="l" defTabSz="457200" rtl="0" eaLnBrk="1" latinLnBrk="0" hangingPunct="1">
                        <a:defRPr sz="1800" kern="1200">
                          <a:solidFill>
                            <a:schemeClr val="dk1"/>
                          </a:solidFill>
                          <a:latin typeface="Cambria" panose="02040503050406030204"/>
                        </a:defRPr>
                      </a:lvl2pPr>
                      <a:lvl3pPr marL="914400" algn="l" defTabSz="457200" rtl="0" eaLnBrk="1" latinLnBrk="0" hangingPunct="1">
                        <a:defRPr sz="1800" kern="1200">
                          <a:solidFill>
                            <a:schemeClr val="dk1"/>
                          </a:solidFill>
                          <a:latin typeface="Cambria" panose="02040503050406030204"/>
                        </a:defRPr>
                      </a:lvl3pPr>
                      <a:lvl4pPr marL="1371600" algn="l" defTabSz="457200" rtl="0" eaLnBrk="1" latinLnBrk="0" hangingPunct="1">
                        <a:defRPr sz="1800" kern="1200">
                          <a:solidFill>
                            <a:schemeClr val="dk1"/>
                          </a:solidFill>
                          <a:latin typeface="Cambria" panose="02040503050406030204"/>
                        </a:defRPr>
                      </a:lvl4pPr>
                      <a:lvl5pPr marL="1828800" algn="l" defTabSz="457200" rtl="0" eaLnBrk="1" latinLnBrk="0" hangingPunct="1">
                        <a:defRPr sz="1800" kern="1200">
                          <a:solidFill>
                            <a:schemeClr val="dk1"/>
                          </a:solidFill>
                          <a:latin typeface="Cambria" panose="02040503050406030204"/>
                        </a:defRPr>
                      </a:lvl5pPr>
                      <a:lvl6pPr marL="2286000" algn="l" defTabSz="457200" rtl="0" eaLnBrk="1" latinLnBrk="0" hangingPunct="1">
                        <a:defRPr sz="1800" kern="1200">
                          <a:solidFill>
                            <a:schemeClr val="dk1"/>
                          </a:solidFill>
                          <a:latin typeface="Cambria" panose="02040503050406030204"/>
                        </a:defRPr>
                      </a:lvl6pPr>
                      <a:lvl7pPr marL="2743200" algn="l" defTabSz="457200" rtl="0" eaLnBrk="1" latinLnBrk="0" hangingPunct="1">
                        <a:defRPr sz="1800" kern="1200">
                          <a:solidFill>
                            <a:schemeClr val="dk1"/>
                          </a:solidFill>
                          <a:latin typeface="Cambria" panose="02040503050406030204"/>
                        </a:defRPr>
                      </a:lvl7pPr>
                      <a:lvl8pPr marL="3200400" algn="l" defTabSz="457200" rtl="0" eaLnBrk="1" latinLnBrk="0" hangingPunct="1">
                        <a:defRPr sz="1800" kern="1200">
                          <a:solidFill>
                            <a:schemeClr val="dk1"/>
                          </a:solidFill>
                          <a:latin typeface="Cambria" panose="02040503050406030204"/>
                        </a:defRPr>
                      </a:lvl8pPr>
                      <a:lvl9pPr marL="3657600" algn="l" defTabSz="457200" rtl="0" eaLnBrk="1" latinLnBrk="0" hangingPunct="1">
                        <a:defRPr sz="1800" kern="1200">
                          <a:solidFill>
                            <a:schemeClr val="dk1"/>
                          </a:solidFill>
                          <a:latin typeface="Cambria" panose="02040503050406030204"/>
                        </a:defRPr>
                      </a:lvl9pPr>
                    </a:lstStyle>
                    <a:p>
                      <a:pPr marL="0" marR="0" lvl="0" indent="0" algn="l" defTabSz="134115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j-lt"/>
                          <a:ea typeface="+mn-ea"/>
                          <a:cs typeface="+mn-cs"/>
                        </a:rPr>
                        <a:t>60% of your income up to a maximum of $500 per week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457200" rtl="0" eaLnBrk="1" latinLnBrk="0" hangingPunct="1">
                        <a:defRPr sz="1800" kern="1200">
                          <a:solidFill>
                            <a:schemeClr val="dk1"/>
                          </a:solidFill>
                          <a:latin typeface="Cambria" panose="02040503050406030204"/>
                        </a:defRPr>
                      </a:lvl1pPr>
                      <a:lvl2pPr marL="457200" algn="l" defTabSz="457200" rtl="0" eaLnBrk="1" latinLnBrk="0" hangingPunct="1">
                        <a:defRPr sz="1800" kern="1200">
                          <a:solidFill>
                            <a:schemeClr val="dk1"/>
                          </a:solidFill>
                          <a:latin typeface="Cambria" panose="02040503050406030204"/>
                        </a:defRPr>
                      </a:lvl2pPr>
                      <a:lvl3pPr marL="914400" algn="l" defTabSz="457200" rtl="0" eaLnBrk="1" latinLnBrk="0" hangingPunct="1">
                        <a:defRPr sz="1800" kern="1200">
                          <a:solidFill>
                            <a:schemeClr val="dk1"/>
                          </a:solidFill>
                          <a:latin typeface="Cambria" panose="02040503050406030204"/>
                        </a:defRPr>
                      </a:lvl3pPr>
                      <a:lvl4pPr marL="1371600" algn="l" defTabSz="457200" rtl="0" eaLnBrk="1" latinLnBrk="0" hangingPunct="1">
                        <a:defRPr sz="1800" kern="1200">
                          <a:solidFill>
                            <a:schemeClr val="dk1"/>
                          </a:solidFill>
                          <a:latin typeface="Cambria" panose="02040503050406030204"/>
                        </a:defRPr>
                      </a:lvl4pPr>
                      <a:lvl5pPr marL="1828800" algn="l" defTabSz="457200" rtl="0" eaLnBrk="1" latinLnBrk="0" hangingPunct="1">
                        <a:defRPr sz="1800" kern="1200">
                          <a:solidFill>
                            <a:schemeClr val="dk1"/>
                          </a:solidFill>
                          <a:latin typeface="Cambria" panose="02040503050406030204"/>
                        </a:defRPr>
                      </a:lvl5pPr>
                      <a:lvl6pPr marL="2286000" algn="l" defTabSz="457200" rtl="0" eaLnBrk="1" latinLnBrk="0" hangingPunct="1">
                        <a:defRPr sz="1800" kern="1200">
                          <a:solidFill>
                            <a:schemeClr val="dk1"/>
                          </a:solidFill>
                          <a:latin typeface="Cambria" panose="02040503050406030204"/>
                        </a:defRPr>
                      </a:lvl6pPr>
                      <a:lvl7pPr marL="2743200" algn="l" defTabSz="457200" rtl="0" eaLnBrk="1" latinLnBrk="0" hangingPunct="1">
                        <a:defRPr sz="1800" kern="1200">
                          <a:solidFill>
                            <a:schemeClr val="dk1"/>
                          </a:solidFill>
                          <a:latin typeface="Cambria" panose="02040503050406030204"/>
                        </a:defRPr>
                      </a:lvl7pPr>
                      <a:lvl8pPr marL="3200400" algn="l" defTabSz="457200" rtl="0" eaLnBrk="1" latinLnBrk="0" hangingPunct="1">
                        <a:defRPr sz="1800" kern="1200">
                          <a:solidFill>
                            <a:schemeClr val="dk1"/>
                          </a:solidFill>
                          <a:latin typeface="Cambria" panose="02040503050406030204"/>
                        </a:defRPr>
                      </a:lvl8pPr>
                      <a:lvl9pPr marL="3657600" algn="l" defTabSz="457200" rtl="0" eaLnBrk="1" latinLnBrk="0" hangingPunct="1">
                        <a:defRPr sz="1800" kern="1200">
                          <a:solidFill>
                            <a:schemeClr val="dk1"/>
                          </a:solidFill>
                          <a:latin typeface="Cambria" panose="02040503050406030204"/>
                        </a:defRPr>
                      </a:lvl9p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0" i="0" kern="1200" dirty="0">
                          <a:solidFill>
                            <a:schemeClr val="tx1"/>
                          </a:solidFill>
                          <a:latin typeface="+mj-lt"/>
                          <a:ea typeface="+mn-ea"/>
                          <a:cs typeface="+mn-cs"/>
                        </a:rPr>
                        <a:t>30 days after injury or illness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457200" rtl="0" eaLnBrk="1" latinLnBrk="0" hangingPunct="1">
                        <a:defRPr sz="1800" kern="1200">
                          <a:solidFill>
                            <a:schemeClr val="dk1"/>
                          </a:solidFill>
                          <a:latin typeface="Cambria" panose="02040503050406030204"/>
                        </a:defRPr>
                      </a:lvl1pPr>
                      <a:lvl2pPr marL="457200" algn="l" defTabSz="457200" rtl="0" eaLnBrk="1" latinLnBrk="0" hangingPunct="1">
                        <a:defRPr sz="1800" kern="1200">
                          <a:solidFill>
                            <a:schemeClr val="dk1"/>
                          </a:solidFill>
                          <a:latin typeface="Cambria" panose="02040503050406030204"/>
                        </a:defRPr>
                      </a:lvl2pPr>
                      <a:lvl3pPr marL="914400" algn="l" defTabSz="457200" rtl="0" eaLnBrk="1" latinLnBrk="0" hangingPunct="1">
                        <a:defRPr sz="1800" kern="1200">
                          <a:solidFill>
                            <a:schemeClr val="dk1"/>
                          </a:solidFill>
                          <a:latin typeface="Cambria" panose="02040503050406030204"/>
                        </a:defRPr>
                      </a:lvl3pPr>
                      <a:lvl4pPr marL="1371600" algn="l" defTabSz="457200" rtl="0" eaLnBrk="1" latinLnBrk="0" hangingPunct="1">
                        <a:defRPr sz="1800" kern="1200">
                          <a:solidFill>
                            <a:schemeClr val="dk1"/>
                          </a:solidFill>
                          <a:latin typeface="Cambria" panose="02040503050406030204"/>
                        </a:defRPr>
                      </a:lvl4pPr>
                      <a:lvl5pPr marL="1828800" algn="l" defTabSz="457200" rtl="0" eaLnBrk="1" latinLnBrk="0" hangingPunct="1">
                        <a:defRPr sz="1800" kern="1200">
                          <a:solidFill>
                            <a:schemeClr val="dk1"/>
                          </a:solidFill>
                          <a:latin typeface="Cambria" panose="02040503050406030204"/>
                        </a:defRPr>
                      </a:lvl5pPr>
                      <a:lvl6pPr marL="2286000" algn="l" defTabSz="457200" rtl="0" eaLnBrk="1" latinLnBrk="0" hangingPunct="1">
                        <a:defRPr sz="1800" kern="1200">
                          <a:solidFill>
                            <a:schemeClr val="dk1"/>
                          </a:solidFill>
                          <a:latin typeface="Cambria" panose="02040503050406030204"/>
                        </a:defRPr>
                      </a:lvl6pPr>
                      <a:lvl7pPr marL="2743200" algn="l" defTabSz="457200" rtl="0" eaLnBrk="1" latinLnBrk="0" hangingPunct="1">
                        <a:defRPr sz="1800" kern="1200">
                          <a:solidFill>
                            <a:schemeClr val="dk1"/>
                          </a:solidFill>
                          <a:latin typeface="Cambria" panose="02040503050406030204"/>
                        </a:defRPr>
                      </a:lvl7pPr>
                      <a:lvl8pPr marL="3200400" algn="l" defTabSz="457200" rtl="0" eaLnBrk="1" latinLnBrk="0" hangingPunct="1">
                        <a:defRPr sz="1800" kern="1200">
                          <a:solidFill>
                            <a:schemeClr val="dk1"/>
                          </a:solidFill>
                          <a:latin typeface="Cambria" panose="02040503050406030204"/>
                        </a:defRPr>
                      </a:lvl8pPr>
                      <a:lvl9pPr marL="3657600" algn="l" defTabSz="457200" rtl="0" eaLnBrk="1" latinLnBrk="0" hangingPunct="1">
                        <a:defRPr sz="1800" kern="1200">
                          <a:solidFill>
                            <a:schemeClr val="dk1"/>
                          </a:solidFill>
                          <a:latin typeface="Cambria" panose="02040503050406030204"/>
                        </a:defRPr>
                      </a:lvl9pPr>
                    </a:lstStyle>
                    <a:p>
                      <a:pPr marL="0" marR="0" lvl="0" indent="0" algn="l" defTabSz="134115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j-lt"/>
                          <a:ea typeface="+mn-ea"/>
                          <a:cs typeface="+mn-cs"/>
                        </a:rPr>
                        <a:t>22 weeks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388236447"/>
                  </a:ext>
                </a:extLst>
              </a:tr>
              <a:tr h="950851">
                <a:tc>
                  <a:txBody>
                    <a:bodyPr/>
                    <a:lstStyle>
                      <a:lvl1pPr marL="0" algn="l" defTabSz="457200" rtl="0" eaLnBrk="1" latinLnBrk="0" hangingPunct="1">
                        <a:defRPr sz="1800" kern="1200">
                          <a:solidFill>
                            <a:schemeClr val="dk1"/>
                          </a:solidFill>
                          <a:latin typeface="Cambria" panose="02040503050406030204"/>
                        </a:defRPr>
                      </a:lvl1pPr>
                      <a:lvl2pPr marL="457200" algn="l" defTabSz="457200" rtl="0" eaLnBrk="1" latinLnBrk="0" hangingPunct="1">
                        <a:defRPr sz="1800" kern="1200">
                          <a:solidFill>
                            <a:schemeClr val="dk1"/>
                          </a:solidFill>
                          <a:latin typeface="Cambria" panose="02040503050406030204"/>
                        </a:defRPr>
                      </a:lvl2pPr>
                      <a:lvl3pPr marL="914400" algn="l" defTabSz="457200" rtl="0" eaLnBrk="1" latinLnBrk="0" hangingPunct="1">
                        <a:defRPr sz="1800" kern="1200">
                          <a:solidFill>
                            <a:schemeClr val="dk1"/>
                          </a:solidFill>
                          <a:latin typeface="Cambria" panose="02040503050406030204"/>
                        </a:defRPr>
                      </a:lvl3pPr>
                      <a:lvl4pPr marL="1371600" algn="l" defTabSz="457200" rtl="0" eaLnBrk="1" latinLnBrk="0" hangingPunct="1">
                        <a:defRPr sz="1800" kern="1200">
                          <a:solidFill>
                            <a:schemeClr val="dk1"/>
                          </a:solidFill>
                          <a:latin typeface="Cambria" panose="02040503050406030204"/>
                        </a:defRPr>
                      </a:lvl4pPr>
                      <a:lvl5pPr marL="1828800" algn="l" defTabSz="457200" rtl="0" eaLnBrk="1" latinLnBrk="0" hangingPunct="1">
                        <a:defRPr sz="1800" kern="1200">
                          <a:solidFill>
                            <a:schemeClr val="dk1"/>
                          </a:solidFill>
                          <a:latin typeface="Cambria" panose="02040503050406030204"/>
                        </a:defRPr>
                      </a:lvl5pPr>
                      <a:lvl6pPr marL="2286000" algn="l" defTabSz="457200" rtl="0" eaLnBrk="1" latinLnBrk="0" hangingPunct="1">
                        <a:defRPr sz="1800" kern="1200">
                          <a:solidFill>
                            <a:schemeClr val="dk1"/>
                          </a:solidFill>
                          <a:latin typeface="Cambria" panose="02040503050406030204"/>
                        </a:defRPr>
                      </a:lvl6pPr>
                      <a:lvl7pPr marL="2743200" algn="l" defTabSz="457200" rtl="0" eaLnBrk="1" latinLnBrk="0" hangingPunct="1">
                        <a:defRPr sz="1800" kern="1200">
                          <a:solidFill>
                            <a:schemeClr val="dk1"/>
                          </a:solidFill>
                          <a:latin typeface="Cambria" panose="02040503050406030204"/>
                        </a:defRPr>
                      </a:lvl7pPr>
                      <a:lvl8pPr marL="3200400" algn="l" defTabSz="457200" rtl="0" eaLnBrk="1" latinLnBrk="0" hangingPunct="1">
                        <a:defRPr sz="1800" kern="1200">
                          <a:solidFill>
                            <a:schemeClr val="dk1"/>
                          </a:solidFill>
                          <a:latin typeface="Cambria" panose="02040503050406030204"/>
                        </a:defRPr>
                      </a:lvl8pPr>
                      <a:lvl9pPr marL="3657600" algn="l" defTabSz="457200" rtl="0" eaLnBrk="1" latinLnBrk="0" hangingPunct="1">
                        <a:defRPr sz="1800" kern="1200">
                          <a:solidFill>
                            <a:schemeClr val="dk1"/>
                          </a:solidFill>
                          <a:latin typeface="Cambria" panose="02040503050406030204"/>
                        </a:defRPr>
                      </a:lvl9p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dirty="0">
                          <a:solidFill>
                            <a:schemeClr val="bg1"/>
                          </a:solidFill>
                          <a:latin typeface="+mj-lt"/>
                        </a:rPr>
                        <a:t>Long-Term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7546F"/>
                    </a:solidFill>
                  </a:tcPr>
                </a:tc>
                <a:tc>
                  <a:txBody>
                    <a:bodyPr/>
                    <a:lstStyle>
                      <a:lvl1pPr marL="0" algn="l" defTabSz="457200" rtl="0" eaLnBrk="1" latinLnBrk="0" hangingPunct="1">
                        <a:defRPr sz="1800" kern="1200">
                          <a:solidFill>
                            <a:schemeClr val="dk1"/>
                          </a:solidFill>
                          <a:latin typeface="Cambria" panose="02040503050406030204"/>
                        </a:defRPr>
                      </a:lvl1pPr>
                      <a:lvl2pPr marL="457200" algn="l" defTabSz="457200" rtl="0" eaLnBrk="1" latinLnBrk="0" hangingPunct="1">
                        <a:defRPr sz="1800" kern="1200">
                          <a:solidFill>
                            <a:schemeClr val="dk1"/>
                          </a:solidFill>
                          <a:latin typeface="Cambria" panose="02040503050406030204"/>
                        </a:defRPr>
                      </a:lvl2pPr>
                      <a:lvl3pPr marL="914400" algn="l" defTabSz="457200" rtl="0" eaLnBrk="1" latinLnBrk="0" hangingPunct="1">
                        <a:defRPr sz="1800" kern="1200">
                          <a:solidFill>
                            <a:schemeClr val="dk1"/>
                          </a:solidFill>
                          <a:latin typeface="Cambria" panose="02040503050406030204"/>
                        </a:defRPr>
                      </a:lvl3pPr>
                      <a:lvl4pPr marL="1371600" algn="l" defTabSz="457200" rtl="0" eaLnBrk="1" latinLnBrk="0" hangingPunct="1">
                        <a:defRPr sz="1800" kern="1200">
                          <a:solidFill>
                            <a:schemeClr val="dk1"/>
                          </a:solidFill>
                          <a:latin typeface="Cambria" panose="02040503050406030204"/>
                        </a:defRPr>
                      </a:lvl4pPr>
                      <a:lvl5pPr marL="1828800" algn="l" defTabSz="457200" rtl="0" eaLnBrk="1" latinLnBrk="0" hangingPunct="1">
                        <a:defRPr sz="1800" kern="1200">
                          <a:solidFill>
                            <a:schemeClr val="dk1"/>
                          </a:solidFill>
                          <a:latin typeface="Cambria" panose="02040503050406030204"/>
                        </a:defRPr>
                      </a:lvl5pPr>
                      <a:lvl6pPr marL="2286000" algn="l" defTabSz="457200" rtl="0" eaLnBrk="1" latinLnBrk="0" hangingPunct="1">
                        <a:defRPr sz="1800" kern="1200">
                          <a:solidFill>
                            <a:schemeClr val="dk1"/>
                          </a:solidFill>
                          <a:latin typeface="Cambria" panose="02040503050406030204"/>
                        </a:defRPr>
                      </a:lvl6pPr>
                      <a:lvl7pPr marL="2743200" algn="l" defTabSz="457200" rtl="0" eaLnBrk="1" latinLnBrk="0" hangingPunct="1">
                        <a:defRPr sz="1800" kern="1200">
                          <a:solidFill>
                            <a:schemeClr val="dk1"/>
                          </a:solidFill>
                          <a:latin typeface="Cambria" panose="02040503050406030204"/>
                        </a:defRPr>
                      </a:lvl7pPr>
                      <a:lvl8pPr marL="3200400" algn="l" defTabSz="457200" rtl="0" eaLnBrk="1" latinLnBrk="0" hangingPunct="1">
                        <a:defRPr sz="1800" kern="1200">
                          <a:solidFill>
                            <a:schemeClr val="dk1"/>
                          </a:solidFill>
                          <a:latin typeface="Cambria" panose="02040503050406030204"/>
                        </a:defRPr>
                      </a:lvl8pPr>
                      <a:lvl9pPr marL="3657600" algn="l" defTabSz="457200" rtl="0" eaLnBrk="1" latinLnBrk="0" hangingPunct="1">
                        <a:defRPr sz="1800" kern="1200">
                          <a:solidFill>
                            <a:schemeClr val="dk1"/>
                          </a:solidFill>
                          <a:latin typeface="Cambria" panose="02040503050406030204"/>
                        </a:defRPr>
                      </a:lvl9pPr>
                    </a:lstStyle>
                    <a:p>
                      <a:pPr marL="0" marR="0" lvl="0" indent="0" algn="l" defTabSz="134115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j-lt"/>
                          <a:ea typeface="+mn-ea"/>
                          <a:cs typeface="+mn-cs"/>
                        </a:rPr>
                        <a:t>60% of your income up to a maximum of $5,000 per month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457200" rtl="0" eaLnBrk="1" latinLnBrk="0" hangingPunct="1">
                        <a:defRPr sz="1800" kern="1200">
                          <a:solidFill>
                            <a:schemeClr val="dk1"/>
                          </a:solidFill>
                          <a:latin typeface="Cambria" panose="02040503050406030204"/>
                        </a:defRPr>
                      </a:lvl1pPr>
                      <a:lvl2pPr marL="457200" algn="l" defTabSz="457200" rtl="0" eaLnBrk="1" latinLnBrk="0" hangingPunct="1">
                        <a:defRPr sz="1800" kern="1200">
                          <a:solidFill>
                            <a:schemeClr val="dk1"/>
                          </a:solidFill>
                          <a:latin typeface="Cambria" panose="02040503050406030204"/>
                        </a:defRPr>
                      </a:lvl2pPr>
                      <a:lvl3pPr marL="914400" algn="l" defTabSz="457200" rtl="0" eaLnBrk="1" latinLnBrk="0" hangingPunct="1">
                        <a:defRPr sz="1800" kern="1200">
                          <a:solidFill>
                            <a:schemeClr val="dk1"/>
                          </a:solidFill>
                          <a:latin typeface="Cambria" panose="02040503050406030204"/>
                        </a:defRPr>
                      </a:lvl3pPr>
                      <a:lvl4pPr marL="1371600" algn="l" defTabSz="457200" rtl="0" eaLnBrk="1" latinLnBrk="0" hangingPunct="1">
                        <a:defRPr sz="1800" kern="1200">
                          <a:solidFill>
                            <a:schemeClr val="dk1"/>
                          </a:solidFill>
                          <a:latin typeface="Cambria" panose="02040503050406030204"/>
                        </a:defRPr>
                      </a:lvl4pPr>
                      <a:lvl5pPr marL="1828800" algn="l" defTabSz="457200" rtl="0" eaLnBrk="1" latinLnBrk="0" hangingPunct="1">
                        <a:defRPr sz="1800" kern="1200">
                          <a:solidFill>
                            <a:schemeClr val="dk1"/>
                          </a:solidFill>
                          <a:latin typeface="Cambria" panose="02040503050406030204"/>
                        </a:defRPr>
                      </a:lvl5pPr>
                      <a:lvl6pPr marL="2286000" algn="l" defTabSz="457200" rtl="0" eaLnBrk="1" latinLnBrk="0" hangingPunct="1">
                        <a:defRPr sz="1800" kern="1200">
                          <a:solidFill>
                            <a:schemeClr val="dk1"/>
                          </a:solidFill>
                          <a:latin typeface="Cambria" panose="02040503050406030204"/>
                        </a:defRPr>
                      </a:lvl6pPr>
                      <a:lvl7pPr marL="2743200" algn="l" defTabSz="457200" rtl="0" eaLnBrk="1" latinLnBrk="0" hangingPunct="1">
                        <a:defRPr sz="1800" kern="1200">
                          <a:solidFill>
                            <a:schemeClr val="dk1"/>
                          </a:solidFill>
                          <a:latin typeface="Cambria" panose="02040503050406030204"/>
                        </a:defRPr>
                      </a:lvl7pPr>
                      <a:lvl8pPr marL="3200400" algn="l" defTabSz="457200" rtl="0" eaLnBrk="1" latinLnBrk="0" hangingPunct="1">
                        <a:defRPr sz="1800" kern="1200">
                          <a:solidFill>
                            <a:schemeClr val="dk1"/>
                          </a:solidFill>
                          <a:latin typeface="Cambria" panose="02040503050406030204"/>
                        </a:defRPr>
                      </a:lvl8pPr>
                      <a:lvl9pPr marL="3657600" algn="l" defTabSz="457200" rtl="0" eaLnBrk="1" latinLnBrk="0" hangingPunct="1">
                        <a:defRPr sz="1800" kern="1200">
                          <a:solidFill>
                            <a:schemeClr val="dk1"/>
                          </a:solidFill>
                          <a:latin typeface="Cambria" panose="02040503050406030204"/>
                        </a:defRPr>
                      </a:lvl9p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0" i="0" kern="1200" dirty="0">
                          <a:solidFill>
                            <a:schemeClr val="tx1"/>
                          </a:solidFill>
                          <a:latin typeface="+mj-lt"/>
                          <a:ea typeface="+mn-ea"/>
                          <a:cs typeface="+mn-cs"/>
                        </a:rPr>
                        <a:t>180 days, integrated from short-term disability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457200" rtl="0" eaLnBrk="1" latinLnBrk="0" hangingPunct="1">
                        <a:defRPr sz="1800" kern="1200">
                          <a:solidFill>
                            <a:schemeClr val="dk1"/>
                          </a:solidFill>
                          <a:latin typeface="Cambria" panose="02040503050406030204"/>
                        </a:defRPr>
                      </a:lvl1pPr>
                      <a:lvl2pPr marL="457200" algn="l" defTabSz="457200" rtl="0" eaLnBrk="1" latinLnBrk="0" hangingPunct="1">
                        <a:defRPr sz="1800" kern="1200">
                          <a:solidFill>
                            <a:schemeClr val="dk1"/>
                          </a:solidFill>
                          <a:latin typeface="Cambria" panose="02040503050406030204"/>
                        </a:defRPr>
                      </a:lvl2pPr>
                      <a:lvl3pPr marL="914400" algn="l" defTabSz="457200" rtl="0" eaLnBrk="1" latinLnBrk="0" hangingPunct="1">
                        <a:defRPr sz="1800" kern="1200">
                          <a:solidFill>
                            <a:schemeClr val="dk1"/>
                          </a:solidFill>
                          <a:latin typeface="Cambria" panose="02040503050406030204"/>
                        </a:defRPr>
                      </a:lvl3pPr>
                      <a:lvl4pPr marL="1371600" algn="l" defTabSz="457200" rtl="0" eaLnBrk="1" latinLnBrk="0" hangingPunct="1">
                        <a:defRPr sz="1800" kern="1200">
                          <a:solidFill>
                            <a:schemeClr val="dk1"/>
                          </a:solidFill>
                          <a:latin typeface="Cambria" panose="02040503050406030204"/>
                        </a:defRPr>
                      </a:lvl4pPr>
                      <a:lvl5pPr marL="1828800" algn="l" defTabSz="457200" rtl="0" eaLnBrk="1" latinLnBrk="0" hangingPunct="1">
                        <a:defRPr sz="1800" kern="1200">
                          <a:solidFill>
                            <a:schemeClr val="dk1"/>
                          </a:solidFill>
                          <a:latin typeface="Cambria" panose="02040503050406030204"/>
                        </a:defRPr>
                      </a:lvl5pPr>
                      <a:lvl6pPr marL="2286000" algn="l" defTabSz="457200" rtl="0" eaLnBrk="1" latinLnBrk="0" hangingPunct="1">
                        <a:defRPr sz="1800" kern="1200">
                          <a:solidFill>
                            <a:schemeClr val="dk1"/>
                          </a:solidFill>
                          <a:latin typeface="Cambria" panose="02040503050406030204"/>
                        </a:defRPr>
                      </a:lvl6pPr>
                      <a:lvl7pPr marL="2743200" algn="l" defTabSz="457200" rtl="0" eaLnBrk="1" latinLnBrk="0" hangingPunct="1">
                        <a:defRPr sz="1800" kern="1200">
                          <a:solidFill>
                            <a:schemeClr val="dk1"/>
                          </a:solidFill>
                          <a:latin typeface="Cambria" panose="02040503050406030204"/>
                        </a:defRPr>
                      </a:lvl7pPr>
                      <a:lvl8pPr marL="3200400" algn="l" defTabSz="457200" rtl="0" eaLnBrk="1" latinLnBrk="0" hangingPunct="1">
                        <a:defRPr sz="1800" kern="1200">
                          <a:solidFill>
                            <a:schemeClr val="dk1"/>
                          </a:solidFill>
                          <a:latin typeface="Cambria" panose="02040503050406030204"/>
                        </a:defRPr>
                      </a:lvl8pPr>
                      <a:lvl9pPr marL="3657600" algn="l" defTabSz="457200" rtl="0" eaLnBrk="1" latinLnBrk="0" hangingPunct="1">
                        <a:defRPr sz="1800" kern="1200">
                          <a:solidFill>
                            <a:schemeClr val="dk1"/>
                          </a:solidFill>
                          <a:latin typeface="Cambria" panose="02040503050406030204"/>
                        </a:defRPr>
                      </a:lvl9pPr>
                    </a:lstStyle>
                    <a:p>
                      <a:pPr marL="0" marR="0" lvl="0" indent="0" algn="l" defTabSz="134115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j-lt"/>
                          <a:ea typeface="+mn-ea"/>
                          <a:cs typeface="+mn-cs"/>
                        </a:rPr>
                        <a:t>If you become disabled prior to age 63, benefits are payable to normal retirement age or 42 months if greater. 63 (or older), the benefit period will be based on a reduced duration schedule.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471268816"/>
                  </a:ext>
                </a:extLst>
              </a:tr>
            </a:tbl>
          </a:graphicData>
        </a:graphic>
      </p:graphicFrame>
    </p:spTree>
    <p:extLst>
      <p:ext uri="{BB962C8B-B14F-4D97-AF65-F5344CB8AC3E}">
        <p14:creationId xmlns:p14="http://schemas.microsoft.com/office/powerpoint/2010/main" val="2802751387"/>
      </p:ext>
    </p:extLst>
  </p:cSld>
  <p:clrMapOvr>
    <a:masterClrMapping/>
  </p:clrMapOvr>
  <mc:AlternateContent xmlns:mc="http://schemas.openxmlformats.org/markup-compatibility/2006" xmlns:p14="http://schemas.microsoft.com/office/powerpoint/2010/main">
    <mc:Choice Requires="p14">
      <p:transition spd="slow" p14:dur="2000" advTm="179561"/>
    </mc:Choice>
    <mc:Fallback xmlns="">
      <p:transition spd="slow" advTm="17956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07EA38-E7F2-F49F-E64E-A6257A81799B}"/>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76F534F7-AB3D-8A24-A637-4DFAD221CF03}"/>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mj-lt"/>
              </a:rPr>
              <a:t>Hartford Voluntary Worksite Coverages</a:t>
            </a:r>
          </a:p>
        </p:txBody>
      </p:sp>
      <p:sp>
        <p:nvSpPr>
          <p:cNvPr id="8" name="Rectangle 7">
            <a:extLst>
              <a:ext uri="{FF2B5EF4-FFF2-40B4-BE49-F238E27FC236}">
                <a16:creationId xmlns:a16="http://schemas.microsoft.com/office/drawing/2014/main" id="{DCADA3CD-CD72-2EA7-5066-F17715D03DCB}"/>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2" name="Text Placeholder 4">
            <a:extLst>
              <a:ext uri="{FF2B5EF4-FFF2-40B4-BE49-F238E27FC236}">
                <a16:creationId xmlns:a16="http://schemas.microsoft.com/office/drawing/2014/main" id="{007CF19C-E2BD-EC6B-EA8E-AFB5CBF44DD1}"/>
              </a:ext>
            </a:extLst>
          </p:cNvPr>
          <p:cNvSpPr txBox="1">
            <a:spLocks/>
          </p:cNvSpPr>
          <p:nvPr/>
        </p:nvSpPr>
        <p:spPr>
          <a:xfrm>
            <a:off x="255257" y="992616"/>
            <a:ext cx="8619235" cy="4474854"/>
          </a:xfrm>
          <a:prstGeom prst="rect">
            <a:avLst/>
          </a:prstGeom>
        </p:spPr>
        <p:txBody>
          <a:bodyPr vert="horz"/>
          <a:lstStyle>
            <a:lvl1pPr marL="285750" indent="-285750" algn="l" defTabSz="457200" rtl="0" eaLnBrk="1" latinLnBrk="0" hangingPunct="1">
              <a:spcBef>
                <a:spcPct val="20000"/>
              </a:spcBef>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Courier New" panose="02070309020205020404" pitchFamily="49" charset="0"/>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00" b="1" spc="180" dirty="0">
              <a:solidFill>
                <a:srgbClr val="363947"/>
              </a:solidFill>
              <a:cs typeface="Arial" panose="020B0604020202020204" pitchFamily="34" charset="0"/>
            </a:endParaRPr>
          </a:p>
          <a:p>
            <a:pPr marL="0" indent="0">
              <a:buNone/>
            </a:pPr>
            <a:r>
              <a:rPr lang="en-US" b="1" dirty="0">
                <a:solidFill>
                  <a:srgbClr val="363947"/>
                </a:solidFill>
                <a:ea typeface="Times New Roman" panose="02020603050405020304" pitchFamily="18" charset="0"/>
                <a:cs typeface="Arial" panose="020B0604020202020204" pitchFamily="34" charset="0"/>
              </a:rPr>
              <a:t>Accident</a:t>
            </a:r>
            <a:endParaRPr lang="en-US" b="1" spc="180" dirty="0">
              <a:solidFill>
                <a:srgbClr val="363947"/>
              </a:solidFill>
              <a:cs typeface="Arial" panose="020B0604020202020204" pitchFamily="34" charset="0"/>
            </a:endParaRPr>
          </a:p>
          <a:p>
            <a:pPr marL="742950" lvl="1" indent="-285750">
              <a:buFont typeface="Arial" panose="020B0604020202020204" pitchFamily="34" charset="0"/>
              <a:buChar char="•"/>
            </a:pPr>
            <a:r>
              <a:rPr lang="en-US" sz="1400" dirty="0">
                <a:solidFill>
                  <a:srgbClr val="363947"/>
                </a:solidFill>
                <a:ea typeface="Times New Roman" panose="02020603050405020304" pitchFamily="18" charset="0"/>
                <a:cs typeface="Arial" panose="020B0604020202020204" pitchFamily="34" charset="0"/>
              </a:rPr>
              <a:t>Provides you coverage when injury, medical treatment and/or services occur that result from a covered accident</a:t>
            </a:r>
          </a:p>
          <a:p>
            <a:pPr marL="742950" lvl="1" indent="-285750">
              <a:buFont typeface="Arial" panose="020B0604020202020204" pitchFamily="34" charset="0"/>
              <a:buChar char="•"/>
            </a:pPr>
            <a:r>
              <a:rPr lang="en-US" sz="1400" dirty="0">
                <a:solidFill>
                  <a:srgbClr val="363947"/>
                </a:solidFill>
                <a:ea typeface="Times New Roman" panose="02020603050405020304" pitchFamily="18" charset="0"/>
                <a:cs typeface="Arial" panose="020B0604020202020204" pitchFamily="34" charset="0"/>
              </a:rPr>
              <a:t>You’ll receive payments associated with a covered injury and related service</a:t>
            </a:r>
          </a:p>
          <a:p>
            <a:pPr marL="742950" lvl="1" indent="-285750">
              <a:buFont typeface="Arial" panose="020B0604020202020204" pitchFamily="34" charset="0"/>
              <a:buChar char="•"/>
            </a:pPr>
            <a:r>
              <a:rPr lang="en-US" sz="1400" dirty="0">
                <a:solidFill>
                  <a:srgbClr val="363947"/>
                </a:solidFill>
                <a:ea typeface="Times New Roman" panose="02020603050405020304" pitchFamily="18" charset="0"/>
                <a:cs typeface="Arial" panose="020B0604020202020204" pitchFamily="34" charset="0"/>
              </a:rPr>
              <a:t>You can use the payment in any way you choose, from expenses not covered by your major medical plan to day-to-day costs of living such as mortgage or utility bills</a:t>
            </a:r>
          </a:p>
          <a:p>
            <a:pPr marL="0" lvl="1" indent="0" algn="just">
              <a:buNone/>
            </a:pPr>
            <a:endParaRPr lang="en-US" sz="1400" dirty="0">
              <a:solidFill>
                <a:srgbClr val="363947"/>
              </a:solidFill>
              <a:cs typeface="Arial" panose="020B0604020202020204" pitchFamily="34" charset="0"/>
            </a:endParaRPr>
          </a:p>
          <a:p>
            <a:pPr marL="0" lvl="1" indent="0">
              <a:buNone/>
            </a:pPr>
            <a:r>
              <a:rPr lang="en-US" sz="1800" b="1" dirty="0">
                <a:solidFill>
                  <a:srgbClr val="363947"/>
                </a:solidFill>
                <a:cs typeface="Arial" panose="020B0604020202020204" pitchFamily="34" charset="0"/>
              </a:rPr>
              <a:t>Critical Illness</a:t>
            </a:r>
          </a:p>
          <a:p>
            <a:pPr marL="742950" lvl="2" indent="-285750" algn="just">
              <a:buFont typeface="Arial" panose="020B0604020202020204" pitchFamily="34" charset="0"/>
              <a:buChar char="•"/>
            </a:pPr>
            <a:r>
              <a:rPr lang="en-US" dirty="0">
                <a:solidFill>
                  <a:srgbClr val="363947"/>
                </a:solidFill>
                <a:cs typeface="Arial" panose="020B0604020202020204" pitchFamily="34" charset="0"/>
              </a:rPr>
              <a:t>Provides coverage for serious </a:t>
            </a:r>
            <a:r>
              <a:rPr lang="en-US" dirty="0">
                <a:solidFill>
                  <a:srgbClr val="363947"/>
                </a:solidFill>
                <a:ea typeface="Times New Roman" panose="02020603050405020304" pitchFamily="18" charset="0"/>
                <a:cs typeface="Arial" panose="020B0604020202020204" pitchFamily="34" charset="0"/>
              </a:rPr>
              <a:t>illness</a:t>
            </a:r>
          </a:p>
          <a:p>
            <a:pPr marL="742950" lvl="2" indent="-285750" algn="just">
              <a:buFont typeface="Arial" panose="020B0604020202020204" pitchFamily="34" charset="0"/>
              <a:buChar char="•"/>
            </a:pPr>
            <a:r>
              <a:rPr lang="en-US" dirty="0">
                <a:solidFill>
                  <a:srgbClr val="363947"/>
                </a:solidFill>
                <a:ea typeface="Times New Roman" panose="02020603050405020304" pitchFamily="18" charset="0"/>
                <a:cs typeface="Arial" panose="020B0604020202020204" pitchFamily="34" charset="0"/>
              </a:rPr>
              <a:t>Benefits are paid in a lump-sum benefit upon diagnosis that can be used however you choose from expenses related to treatment, deductibles or day-to-day costs of living such as mortgage or utility bills </a:t>
            </a:r>
          </a:p>
          <a:p>
            <a:pPr marL="633413" lvl="1" algn="just"/>
            <a:endParaRPr lang="en-US" sz="1400" dirty="0">
              <a:solidFill>
                <a:srgbClr val="363947"/>
              </a:solidFill>
              <a:ea typeface="Times New Roman" panose="02020603050405020304" pitchFamily="18" charset="0"/>
              <a:cs typeface="Arial" panose="020B0604020202020204" pitchFamily="34" charset="0"/>
            </a:endParaRPr>
          </a:p>
          <a:p>
            <a:pPr marL="0" lvl="1" indent="0">
              <a:buNone/>
            </a:pPr>
            <a:r>
              <a:rPr lang="en-US" sz="1800" b="1" dirty="0">
                <a:solidFill>
                  <a:srgbClr val="363947"/>
                </a:solidFill>
                <a:cs typeface="Arial" panose="020B0604020202020204" pitchFamily="34" charset="0"/>
              </a:rPr>
              <a:t>Hospital Indemnity </a:t>
            </a:r>
          </a:p>
          <a:p>
            <a:pPr marL="742950" lvl="2" indent="-285750" algn="just">
              <a:buFont typeface="Arial" panose="020B0604020202020204" pitchFamily="34" charset="0"/>
              <a:buChar char="•"/>
            </a:pPr>
            <a:r>
              <a:rPr lang="en-US" dirty="0">
                <a:solidFill>
                  <a:srgbClr val="363947"/>
                </a:solidFill>
                <a:ea typeface="Times New Roman" panose="02020603050405020304" pitchFamily="18" charset="0"/>
                <a:cs typeface="Arial" panose="020B0604020202020204" pitchFamily="34" charset="0"/>
              </a:rPr>
              <a:t>Cash benefit for you or an insured dependent (spouse/child) who are confined in a hospital for a covered illness or injury</a:t>
            </a:r>
          </a:p>
          <a:p>
            <a:pPr marL="742950" lvl="2" indent="-285750" algn="just">
              <a:buFont typeface="Arial" panose="020B0604020202020204" pitchFamily="34" charset="0"/>
              <a:buChar char="•"/>
            </a:pPr>
            <a:r>
              <a:rPr lang="en-US" dirty="0">
                <a:solidFill>
                  <a:srgbClr val="363947"/>
                </a:solidFill>
                <a:ea typeface="Times New Roman" panose="02020603050405020304" pitchFamily="18" charset="0"/>
                <a:cs typeface="Arial" panose="020B0604020202020204" pitchFamily="34" charset="0"/>
              </a:rPr>
              <a:t>Benefits are paid in lump sum amounts to you and can help offset expenses that may not be covered under your primary health insurance (deductibles, co-insurance amounts or copays) or benefits can be used for any non-medical expenses (like housing costs, groceries, car expenses, etc.)</a:t>
            </a:r>
          </a:p>
          <a:p>
            <a:pPr>
              <a:spcBef>
                <a:spcPts val="600"/>
              </a:spcBef>
            </a:pPr>
            <a:endParaRPr lang="en-US" sz="1600" dirty="0">
              <a:solidFill>
                <a:srgbClr val="363947"/>
              </a:solidFill>
            </a:endParaRPr>
          </a:p>
          <a:p>
            <a:pPr>
              <a:spcBef>
                <a:spcPts val="600"/>
              </a:spcBef>
            </a:pPr>
            <a:endParaRPr lang="en-US" sz="1400" dirty="0">
              <a:solidFill>
                <a:srgbClr val="000000"/>
              </a:solidFill>
            </a:endParaRPr>
          </a:p>
        </p:txBody>
      </p:sp>
    </p:spTree>
    <p:extLst>
      <p:ext uri="{BB962C8B-B14F-4D97-AF65-F5344CB8AC3E}">
        <p14:creationId xmlns:p14="http://schemas.microsoft.com/office/powerpoint/2010/main" val="3267984724"/>
      </p:ext>
    </p:extLst>
  </p:cSld>
  <p:clrMapOvr>
    <a:masterClrMapping/>
  </p:clrMapOvr>
  <mc:AlternateContent xmlns:mc="http://schemas.openxmlformats.org/markup-compatibility/2006" xmlns:p14="http://schemas.microsoft.com/office/powerpoint/2010/main">
    <mc:Choice Requires="p14">
      <p:transition spd="slow" p14:dur="2000" advTm="179561"/>
    </mc:Choice>
    <mc:Fallback xmlns="">
      <p:transition spd="slow" advTm="17956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1E14-0E37-F7FF-93CD-D8F9CE374C0D}"/>
              </a:ext>
            </a:extLst>
          </p:cNvPr>
          <p:cNvSpPr>
            <a:spLocks noGrp="1"/>
          </p:cNvSpPr>
          <p:nvPr>
            <p:ph type="title"/>
          </p:nvPr>
        </p:nvSpPr>
        <p:spPr>
          <a:xfrm>
            <a:off x="525267" y="1219200"/>
            <a:ext cx="8093465" cy="3352800"/>
          </a:xfrm>
        </p:spPr>
        <p:txBody>
          <a:bodyPr anchor="ctr">
            <a:normAutofit/>
          </a:bodyPr>
          <a:lstStyle/>
          <a:p>
            <a:r>
              <a:rPr lang="en-US" sz="1600" dirty="0">
                <a:solidFill>
                  <a:srgbClr val="363947"/>
                </a:solidFill>
                <a:latin typeface="+mn-lt"/>
                <a:cs typeface="Arial" panose="020B0604020202020204" pitchFamily="34" charset="0"/>
              </a:rPr>
              <a:t>This is not a contract or policy.  This outline of coverage is only a summary of benefits.  If there are any differences between this presentation and the group policies, the provisions in the group policies will govern.</a:t>
            </a:r>
            <a:br>
              <a:rPr lang="en-US" sz="1600" dirty="0">
                <a:solidFill>
                  <a:srgbClr val="363947"/>
                </a:solidFill>
                <a:latin typeface="+mn-lt"/>
                <a:cs typeface="Arial" panose="020B0604020202020204" pitchFamily="34" charset="0"/>
              </a:rPr>
            </a:br>
            <a:br>
              <a:rPr lang="en-US" sz="1600" dirty="0">
                <a:solidFill>
                  <a:srgbClr val="363947"/>
                </a:solidFill>
                <a:latin typeface="+mn-lt"/>
                <a:cs typeface="Arial" panose="020B0604020202020204" pitchFamily="34" charset="0"/>
              </a:rPr>
            </a:br>
            <a:r>
              <a:rPr lang="en-US" sz="1600" dirty="0">
                <a:solidFill>
                  <a:srgbClr val="363947"/>
                </a:solidFill>
                <a:latin typeface="+mn-lt"/>
                <a:cs typeface="Arial" panose="020B0604020202020204" pitchFamily="34" charset="0"/>
              </a:rPr>
              <a:t>Always refer to the carrier documents for additional limitations &amp; exclusions. </a:t>
            </a:r>
            <a:br>
              <a:rPr lang="en-US" sz="1600" dirty="0">
                <a:solidFill>
                  <a:srgbClr val="363947"/>
                </a:solidFill>
                <a:latin typeface="+mn-lt"/>
                <a:cs typeface="Arial" panose="020B0604020202020204" pitchFamily="34" charset="0"/>
              </a:rPr>
            </a:br>
            <a:endParaRPr lang="en-US" sz="1600" dirty="0">
              <a:solidFill>
                <a:srgbClr val="363947"/>
              </a:solidFill>
              <a:latin typeface="+mn-lt"/>
              <a:cs typeface="Arial" panose="020B0604020202020204" pitchFamily="34" charset="0"/>
            </a:endParaRPr>
          </a:p>
        </p:txBody>
      </p:sp>
      <p:pic>
        <p:nvPicPr>
          <p:cNvPr id="3" name="Picture 10">
            <a:extLst>
              <a:ext uri="{FF2B5EF4-FFF2-40B4-BE49-F238E27FC236}">
                <a16:creationId xmlns:a16="http://schemas.microsoft.com/office/drawing/2014/main" id="{F4651376-22C7-CBAF-4893-52710ABA93E4}"/>
              </a:ext>
            </a:extLst>
          </p:cNvPr>
          <p:cNvPicPr>
            <a:picLocks noChangeAspect="1"/>
          </p:cNvPicPr>
          <p:nvPr/>
        </p:nvPicPr>
        <p:blipFill rotWithShape="1">
          <a:blip r:embed="rId2"/>
          <a:srcRect t="19475" b="17185"/>
          <a:stretch/>
        </p:blipFill>
        <p:spPr>
          <a:xfrm>
            <a:off x="6448925" y="0"/>
            <a:ext cx="2378559" cy="1253666"/>
          </a:xfrm>
          <a:prstGeom prst="rect">
            <a:avLst/>
          </a:prstGeom>
        </p:spPr>
      </p:pic>
    </p:spTree>
    <p:extLst>
      <p:ext uri="{BB962C8B-B14F-4D97-AF65-F5344CB8AC3E}">
        <p14:creationId xmlns:p14="http://schemas.microsoft.com/office/powerpoint/2010/main" val="2735600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BBC629-F1D6-4070-AE7B-20D377CC03AC}"/>
              </a:ext>
            </a:extLst>
          </p:cNvPr>
          <p:cNvSpPr>
            <a:spLocks noGrp="1"/>
          </p:cNvSpPr>
          <p:nvPr>
            <p:ph type="body" sz="quarter" idx="11"/>
          </p:nvPr>
        </p:nvSpPr>
        <p:spPr>
          <a:xfrm>
            <a:off x="268243" y="1009504"/>
            <a:ext cx="8591089" cy="5460478"/>
          </a:xfrm>
        </p:spPr>
        <p:txBody>
          <a:bodyPr/>
          <a:lstStyle/>
          <a:p>
            <a:pPr marL="0" indent="0">
              <a:spcBef>
                <a:spcPts val="0"/>
              </a:spcBef>
              <a:buNone/>
            </a:pPr>
            <a:r>
              <a:rPr lang="en-US" sz="2000" kern="0" dirty="0">
                <a:solidFill>
                  <a:srgbClr val="363947"/>
                </a:solidFill>
                <a:ea typeface="ＭＳ Ｐゴシック" charset="-128"/>
              </a:rPr>
              <a:t>Good news! Minimal changes. No changes to carriers, plans or costs with the exception of the below:</a:t>
            </a:r>
          </a:p>
          <a:p>
            <a:pPr>
              <a:spcBef>
                <a:spcPts val="0"/>
              </a:spcBef>
            </a:pPr>
            <a:endParaRPr lang="en-US" sz="2000" kern="0" dirty="0">
              <a:solidFill>
                <a:srgbClr val="363947"/>
              </a:solidFill>
              <a:ea typeface="ＭＳ Ｐゴシック" charset="-128"/>
            </a:endParaRPr>
          </a:p>
          <a:p>
            <a:pPr>
              <a:spcBef>
                <a:spcPts val="0"/>
              </a:spcBef>
            </a:pPr>
            <a:r>
              <a:rPr lang="en-US" sz="2000" kern="0" dirty="0">
                <a:solidFill>
                  <a:srgbClr val="363947"/>
                </a:solidFill>
                <a:ea typeface="ＭＳ Ｐゴシック" charset="-128"/>
              </a:rPr>
              <a:t>Medical </a:t>
            </a:r>
          </a:p>
          <a:p>
            <a:pPr lvl="1">
              <a:spcBef>
                <a:spcPts val="0"/>
              </a:spcBef>
              <a:buFont typeface="Arial" panose="020B0604020202020204" pitchFamily="34" charset="0"/>
              <a:buChar char="•"/>
            </a:pPr>
            <a:r>
              <a:rPr lang="en-US" sz="2000" kern="0" dirty="0">
                <a:solidFill>
                  <a:srgbClr val="363947"/>
                </a:solidFill>
                <a:ea typeface="ＭＳ Ｐゴシック" charset="-128"/>
              </a:rPr>
              <a:t>Slight increase to the HSA medical plan to meet IRS guidelines (but no cost change!)</a:t>
            </a:r>
          </a:p>
          <a:p>
            <a:pPr lvl="1">
              <a:spcBef>
                <a:spcPts val="0"/>
              </a:spcBef>
              <a:buFont typeface="Arial" panose="020B0604020202020204" pitchFamily="34" charset="0"/>
              <a:buChar char="•"/>
            </a:pPr>
            <a:r>
              <a:rPr lang="en-US" sz="2000" kern="0" dirty="0">
                <a:solidFill>
                  <a:srgbClr val="363947"/>
                </a:solidFill>
                <a:ea typeface="ＭＳ Ｐゴシック" charset="-128"/>
              </a:rPr>
              <a:t>Enhancement on health plan pharmacy and hearing aid coverage</a:t>
            </a:r>
          </a:p>
          <a:p>
            <a:pPr lvl="1">
              <a:spcBef>
                <a:spcPts val="0"/>
              </a:spcBef>
              <a:buFont typeface="Arial" panose="020B0604020202020204" pitchFamily="34" charset="0"/>
              <a:buChar char="•"/>
            </a:pPr>
            <a:r>
              <a:rPr lang="en-US" sz="2000" kern="0" dirty="0">
                <a:solidFill>
                  <a:srgbClr val="363947"/>
                </a:solidFill>
                <a:ea typeface="ＭＳ Ｐゴシック" charset="-128"/>
              </a:rPr>
              <a:t>Reminder: Spouses are only eligible on the health plan if they are not offered coverage by their employer. You must submit annual Spousal Declaration Form for upcoming plan year.</a:t>
            </a:r>
          </a:p>
          <a:p>
            <a:pPr marL="457200" lvl="1" indent="0">
              <a:spcBef>
                <a:spcPts val="0"/>
              </a:spcBef>
              <a:buNone/>
            </a:pPr>
            <a:endParaRPr lang="en-US" sz="2000" kern="0" dirty="0">
              <a:solidFill>
                <a:srgbClr val="363947"/>
              </a:solidFill>
              <a:ea typeface="ＭＳ Ｐゴシック" charset="-128"/>
            </a:endParaRPr>
          </a:p>
          <a:p>
            <a:pPr>
              <a:spcBef>
                <a:spcPts val="0"/>
              </a:spcBef>
            </a:pPr>
            <a:r>
              <a:rPr lang="en-US" sz="2000" kern="0" dirty="0">
                <a:solidFill>
                  <a:srgbClr val="363947"/>
                </a:solidFill>
                <a:ea typeface="ＭＳ Ｐゴシック" charset="-128"/>
              </a:rPr>
              <a:t>HSA/FSA</a:t>
            </a:r>
          </a:p>
          <a:p>
            <a:pPr lvl="1">
              <a:spcBef>
                <a:spcPts val="0"/>
              </a:spcBef>
              <a:buFont typeface="Arial" panose="020B0604020202020204" pitchFamily="34" charset="0"/>
              <a:buChar char="•"/>
            </a:pPr>
            <a:r>
              <a:rPr lang="en-US" sz="2000" kern="0" dirty="0">
                <a:solidFill>
                  <a:srgbClr val="363947"/>
                </a:solidFill>
                <a:ea typeface="ＭＳ Ｐゴシック" charset="-128"/>
              </a:rPr>
              <a:t>IRS increased the maximum contribution limit</a:t>
            </a:r>
          </a:p>
          <a:p>
            <a:pPr lvl="1">
              <a:spcBef>
                <a:spcPts val="0"/>
              </a:spcBef>
            </a:pPr>
            <a:endParaRPr lang="en-US" sz="2000" kern="0" dirty="0">
              <a:solidFill>
                <a:srgbClr val="363947"/>
              </a:solidFill>
              <a:ea typeface="ＭＳ Ｐゴシック" charset="-128"/>
            </a:endParaRPr>
          </a:p>
          <a:p>
            <a:pPr marL="0" lvl="1" indent="0">
              <a:spcBef>
                <a:spcPts val="0"/>
              </a:spcBef>
              <a:buNone/>
            </a:pPr>
            <a:endParaRPr lang="en-US" sz="1800" b="1" dirty="0">
              <a:solidFill>
                <a:srgbClr val="363947"/>
              </a:solidFill>
            </a:endParaRPr>
          </a:p>
        </p:txBody>
      </p:sp>
      <p:sp>
        <p:nvSpPr>
          <p:cNvPr id="6" name="Rectangle 5">
            <a:extLst>
              <a:ext uri="{FF2B5EF4-FFF2-40B4-BE49-F238E27FC236}">
                <a16:creationId xmlns:a16="http://schemas.microsoft.com/office/drawing/2014/main" id="{09F60590-0B68-1EC9-9B01-D6059BA7D3BA}"/>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B2C312FA-9FAF-532F-2628-5F848434822F}"/>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mj-lt"/>
              </a:rPr>
              <a:t>What’s Changing</a:t>
            </a:r>
          </a:p>
        </p:txBody>
      </p:sp>
      <p:sp>
        <p:nvSpPr>
          <p:cNvPr id="8" name="Rectangle 7">
            <a:extLst>
              <a:ext uri="{FF2B5EF4-FFF2-40B4-BE49-F238E27FC236}">
                <a16:creationId xmlns:a16="http://schemas.microsoft.com/office/drawing/2014/main" id="{FCB61E5B-C05E-CE91-8172-0FB80BCD8459}"/>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3265694324"/>
      </p:ext>
    </p:extLst>
  </p:cSld>
  <p:clrMapOvr>
    <a:masterClrMapping/>
  </p:clrMapOvr>
  <mc:AlternateContent xmlns:mc="http://schemas.openxmlformats.org/markup-compatibility/2006" xmlns:p14="http://schemas.microsoft.com/office/powerpoint/2010/main">
    <mc:Choice Requires="p14">
      <p:transition spd="slow" p14:dur="2000" advTm="77751"/>
    </mc:Choice>
    <mc:Fallback xmlns="">
      <p:transition spd="slow" advTm="7775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A1B1AB9-9030-8789-81E6-C5F94C21F115}"/>
              </a:ext>
            </a:extLst>
          </p:cNvPr>
          <p:cNvSpPr/>
          <p:nvPr/>
        </p:nvSpPr>
        <p:spPr>
          <a:xfrm>
            <a:off x="6628310" y="4301067"/>
            <a:ext cx="2408956" cy="2463799"/>
          </a:xfrm>
          <a:prstGeom prst="rect">
            <a:avLst/>
          </a:prstGeom>
          <a:solidFill>
            <a:srgbClr val="C9D8E0">
              <a:alpha val="60000"/>
            </a:srgbClr>
          </a:solidFill>
          <a:ln w="12700" cap="flat" cmpd="sng" algn="ctr">
            <a:solidFill>
              <a:srgbClr val="C9D8E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9" name="TextBox 8">
            <a:extLst>
              <a:ext uri="{FF2B5EF4-FFF2-40B4-BE49-F238E27FC236}">
                <a16:creationId xmlns:a16="http://schemas.microsoft.com/office/drawing/2014/main" id="{AD995E2D-A6B2-C15F-DBAB-64EE8FCE479D}"/>
              </a:ext>
            </a:extLst>
          </p:cNvPr>
          <p:cNvSpPr txBox="1"/>
          <p:nvPr/>
        </p:nvSpPr>
        <p:spPr>
          <a:xfrm>
            <a:off x="6569422" y="1131188"/>
            <a:ext cx="2408956" cy="5810822"/>
          </a:xfrm>
          <a:prstGeom prst="rect">
            <a:avLst/>
          </a:prstGeom>
          <a:noFill/>
        </p:spPr>
        <p:txBody>
          <a:bodyPr wrap="square">
            <a:spAutoFit/>
          </a:bodyPr>
          <a:lstStyle/>
          <a:p>
            <a:pPr marR="0" lvl="0" algn="l" defTabSz="914400" rtl="0" eaLnBrk="0" fontAlgn="base" latinLnBrk="0" hangingPunct="0">
              <a:lnSpc>
                <a:spcPct val="100000"/>
              </a:lnSpc>
              <a:spcBef>
                <a:spcPct val="20000"/>
              </a:spcBef>
              <a:spcAft>
                <a:spcPct val="0"/>
              </a:spcAft>
              <a:buClr>
                <a:srgbClr val="245182"/>
              </a:buClr>
              <a:buSzTx/>
              <a:tabLst/>
              <a:defRPr/>
            </a:pPr>
            <a:r>
              <a:rPr lang="en-US" sz="1200" b="1" dirty="0">
                <a:solidFill>
                  <a:srgbClr val="363947"/>
                </a:solidFill>
              </a:rPr>
              <a:t>Changes/Enhancements:</a:t>
            </a:r>
          </a:p>
          <a:p>
            <a:pPr marL="171450" marR="0" lvl="0" indent="-171450" algn="l" defTabSz="914400" rtl="0" eaLnBrk="0" fontAlgn="base" latinLnBrk="0" hangingPunct="0">
              <a:lnSpc>
                <a:spcPct val="100000"/>
              </a:lnSpc>
              <a:spcBef>
                <a:spcPct val="20000"/>
              </a:spcBef>
              <a:spcAft>
                <a:spcPct val="0"/>
              </a:spcAft>
              <a:buClr>
                <a:srgbClr val="245182"/>
              </a:buClr>
              <a:buSzTx/>
              <a:buFont typeface="Arial" panose="020B0604020202020204" pitchFamily="34" charset="0"/>
              <a:buChar char="•"/>
              <a:tabLst/>
              <a:defRPr/>
            </a:pPr>
            <a:r>
              <a:rPr lang="en-US" sz="1200" dirty="0">
                <a:solidFill>
                  <a:srgbClr val="363947"/>
                </a:solidFill>
              </a:rPr>
              <a:t>HSA deductible increase from $3,000/$6,000 to $3,300/$6,600</a:t>
            </a:r>
          </a:p>
          <a:p>
            <a:pPr marL="171450" marR="0" lvl="0" indent="-171450" algn="l" defTabSz="914400" rtl="0" eaLnBrk="0" fontAlgn="base" latinLnBrk="0" hangingPunct="0">
              <a:lnSpc>
                <a:spcPct val="100000"/>
              </a:lnSpc>
              <a:spcBef>
                <a:spcPct val="20000"/>
              </a:spcBef>
              <a:spcAft>
                <a:spcPct val="0"/>
              </a:spcAft>
              <a:buClr>
                <a:srgbClr val="245182"/>
              </a:buClr>
              <a:buSzTx/>
              <a:buFont typeface="Arial" panose="020B0604020202020204" pitchFamily="34" charset="0"/>
              <a:buChar char="•"/>
              <a:tabLst/>
              <a:defRPr/>
            </a:pPr>
            <a:r>
              <a:rPr lang="en-US" sz="1200" dirty="0">
                <a:solidFill>
                  <a:srgbClr val="363947"/>
                </a:solidFill>
              </a:rPr>
              <a:t>Generic mail order copay $25 to $20</a:t>
            </a:r>
          </a:p>
          <a:p>
            <a:pPr marL="171450" marR="0" lvl="0" indent="-171450" algn="l" defTabSz="914400" rtl="0" eaLnBrk="0" fontAlgn="base" latinLnBrk="0" hangingPunct="0">
              <a:lnSpc>
                <a:spcPct val="100000"/>
              </a:lnSpc>
              <a:spcBef>
                <a:spcPct val="20000"/>
              </a:spcBef>
              <a:spcAft>
                <a:spcPct val="0"/>
              </a:spcAft>
              <a:buClr>
                <a:srgbClr val="245182"/>
              </a:buClr>
              <a:buSzTx/>
              <a:buFont typeface="Arial" panose="020B0604020202020204" pitchFamily="34" charset="0"/>
              <a:buChar char="•"/>
              <a:tabLst/>
              <a:defRPr/>
            </a:pPr>
            <a:r>
              <a:rPr lang="en-US" sz="1200" dirty="0">
                <a:solidFill>
                  <a:srgbClr val="363947"/>
                </a:solidFill>
              </a:rPr>
              <a:t>Hearing Aids will be covered for children under 19 years old. One per hearing-impaired ear every 24 months up to a maximum of $1,500 (Bone anchored hearing aids not covered)</a:t>
            </a:r>
          </a:p>
          <a:p>
            <a:pPr marL="171450" marR="0" lvl="0" indent="-171450" algn="l" defTabSz="914400" rtl="0" eaLnBrk="0" fontAlgn="base" latinLnBrk="0" hangingPunct="0">
              <a:lnSpc>
                <a:spcPct val="100000"/>
              </a:lnSpc>
              <a:spcBef>
                <a:spcPct val="20000"/>
              </a:spcBef>
              <a:spcAft>
                <a:spcPct val="0"/>
              </a:spcAft>
              <a:buClr>
                <a:srgbClr val="245182"/>
              </a:buClr>
              <a:buSzTx/>
              <a:buFont typeface="Arial" panose="020B0604020202020204" pitchFamily="34" charset="0"/>
              <a:buChar char="•"/>
              <a:tabLst/>
              <a:defRPr/>
            </a:pPr>
            <a:endParaRPr lang="en-US" sz="1200" dirty="0">
              <a:solidFill>
                <a:srgbClr val="363947"/>
              </a:solidFill>
            </a:endParaRPr>
          </a:p>
          <a:p>
            <a:pPr marL="171450" marR="0" lvl="0" indent="-171450" algn="l" defTabSz="914400" rtl="0" eaLnBrk="0" fontAlgn="base" latinLnBrk="0" hangingPunct="0">
              <a:lnSpc>
                <a:spcPct val="100000"/>
              </a:lnSpc>
              <a:spcBef>
                <a:spcPct val="20000"/>
              </a:spcBef>
              <a:spcAft>
                <a:spcPct val="0"/>
              </a:spcAft>
              <a:buClr>
                <a:srgbClr val="245182"/>
              </a:buClr>
              <a:buSzTx/>
              <a:buFont typeface="Arial" panose="020B0604020202020204" pitchFamily="34" charset="0"/>
              <a:buChar char="•"/>
              <a:tabLst/>
              <a:defRPr/>
            </a:pPr>
            <a:endParaRPr lang="en-US" sz="1200" dirty="0">
              <a:solidFill>
                <a:srgbClr val="363947"/>
              </a:solidFill>
            </a:endParaRPr>
          </a:p>
          <a:p>
            <a:pPr marL="0" lvl="1">
              <a:spcBef>
                <a:spcPts val="600"/>
              </a:spcBef>
            </a:pPr>
            <a:endParaRPr lang="en-US" sz="400" dirty="0">
              <a:solidFill>
                <a:srgbClr val="363947"/>
              </a:solidFill>
            </a:endParaRPr>
          </a:p>
          <a:p>
            <a:pPr marL="0" lvl="1">
              <a:spcBef>
                <a:spcPts val="600"/>
              </a:spcBef>
            </a:pPr>
            <a:endParaRPr lang="en-US" sz="300" b="1" dirty="0">
              <a:solidFill>
                <a:srgbClr val="363947"/>
              </a:solidFill>
            </a:endParaRPr>
          </a:p>
          <a:p>
            <a:pPr marL="0" lvl="1">
              <a:spcBef>
                <a:spcPts val="600"/>
              </a:spcBef>
            </a:pPr>
            <a:r>
              <a:rPr lang="en-US" sz="1200" b="1" dirty="0">
                <a:solidFill>
                  <a:srgbClr val="363947"/>
                </a:solidFill>
              </a:rPr>
              <a:t>Need help comparing plans? </a:t>
            </a:r>
          </a:p>
          <a:p>
            <a:pPr marL="171450" lvl="1" indent="-171450">
              <a:spcBef>
                <a:spcPts val="600"/>
              </a:spcBef>
              <a:buFont typeface="Arial" panose="020B0604020202020204" pitchFamily="34" charset="0"/>
              <a:buChar char="•"/>
            </a:pPr>
            <a:r>
              <a:rPr lang="en-US" sz="1200" dirty="0">
                <a:solidFill>
                  <a:srgbClr val="363947"/>
                </a:solidFill>
              </a:rPr>
              <a:t>Health Plan Assist </a:t>
            </a:r>
            <a:r>
              <a:rPr lang="en-US" altLang="en-US" sz="1200" dirty="0">
                <a:solidFill>
                  <a:srgbClr val="363947"/>
                </a:solidFill>
              </a:rPr>
              <a:t>helps you compare the plan offerings, estimating costs and premium responsibility and recommends HSA/FSA contribution amounts. </a:t>
            </a:r>
          </a:p>
          <a:p>
            <a:pPr marL="171450" lvl="1" indent="-171450">
              <a:buFont typeface="Arial" panose="020B0604020202020204" pitchFamily="34" charset="0"/>
              <a:buChar char="•"/>
            </a:pPr>
            <a:r>
              <a:rPr lang="en-US" altLang="en-US" sz="1200" dirty="0">
                <a:solidFill>
                  <a:srgbClr val="363947"/>
                </a:solidFill>
              </a:rPr>
              <a:t>Free tool!</a:t>
            </a:r>
          </a:p>
          <a:p>
            <a:pPr marL="0" lvl="1"/>
            <a:endParaRPr lang="en-US" altLang="en-US" sz="1100" dirty="0">
              <a:solidFill>
                <a:srgbClr val="363947"/>
              </a:solidFill>
            </a:endParaRPr>
          </a:p>
          <a:p>
            <a:pPr marL="0" lvl="1" algn="ctr"/>
            <a:r>
              <a:rPr lang="en-US" altLang="en-US" sz="1200" b="1" dirty="0">
                <a:solidFill>
                  <a:srgbClr val="363947"/>
                </a:solidFill>
                <a:hlinkClick r:id="rId3"/>
              </a:rPr>
              <a:t>www.healthplanassist.com</a:t>
            </a:r>
            <a:r>
              <a:rPr lang="en-US" altLang="en-US" sz="1200" b="1" dirty="0">
                <a:solidFill>
                  <a:srgbClr val="363947"/>
                </a:solidFill>
              </a:rPr>
              <a:t> </a:t>
            </a:r>
          </a:p>
          <a:p>
            <a:pPr marL="0" lvl="1" algn="ctr"/>
            <a:r>
              <a:rPr lang="en-US" altLang="en-US" sz="1200" b="1" dirty="0">
                <a:solidFill>
                  <a:srgbClr val="363947"/>
                </a:solidFill>
              </a:rPr>
              <a:t>Access Code: VLH</a:t>
            </a:r>
          </a:p>
          <a:p>
            <a:pPr marL="171450" marR="0" lvl="0" indent="-171450" algn="l" defTabSz="914400" rtl="0" eaLnBrk="0" fontAlgn="base" latinLnBrk="0" hangingPunct="0">
              <a:lnSpc>
                <a:spcPct val="100000"/>
              </a:lnSpc>
              <a:spcBef>
                <a:spcPct val="20000"/>
              </a:spcBef>
              <a:spcAft>
                <a:spcPct val="0"/>
              </a:spcAft>
              <a:buClr>
                <a:srgbClr val="245182"/>
              </a:buClr>
              <a:buSzTx/>
              <a:buFont typeface="Arial" panose="020B0604020202020204" pitchFamily="34" charset="0"/>
              <a:buChar char="•"/>
              <a:tabLst/>
              <a:defRPr/>
            </a:pPr>
            <a:endParaRPr lang="en-US" dirty="0">
              <a:solidFill>
                <a:srgbClr val="363947"/>
              </a:solidFill>
            </a:endParaRPr>
          </a:p>
        </p:txBody>
      </p:sp>
      <p:sp>
        <p:nvSpPr>
          <p:cNvPr id="7" name="Rectangle 6">
            <a:extLst>
              <a:ext uri="{FF2B5EF4-FFF2-40B4-BE49-F238E27FC236}">
                <a16:creationId xmlns:a16="http://schemas.microsoft.com/office/drawing/2014/main" id="{76F534F7-AB3D-8A24-A637-4DFAD221CF03}"/>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mj-lt"/>
              </a:rPr>
              <a:t>Medical Plan</a:t>
            </a:r>
          </a:p>
        </p:txBody>
      </p:sp>
      <p:sp>
        <p:nvSpPr>
          <p:cNvPr id="8" name="Rectangle 7">
            <a:extLst>
              <a:ext uri="{FF2B5EF4-FFF2-40B4-BE49-F238E27FC236}">
                <a16:creationId xmlns:a16="http://schemas.microsoft.com/office/drawing/2014/main" id="{DCADA3CD-CD72-2EA7-5066-F17715D03DCB}"/>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graphicFrame>
        <p:nvGraphicFramePr>
          <p:cNvPr id="3" name="Table 2">
            <a:extLst>
              <a:ext uri="{FF2B5EF4-FFF2-40B4-BE49-F238E27FC236}">
                <a16:creationId xmlns:a16="http://schemas.microsoft.com/office/drawing/2014/main" id="{F5EE7580-5A97-4A3C-493B-82CBC2512B37}"/>
              </a:ext>
            </a:extLst>
          </p:cNvPr>
          <p:cNvGraphicFramePr>
            <a:graphicFrameLocks noGrp="1"/>
          </p:cNvGraphicFramePr>
          <p:nvPr>
            <p:extLst>
              <p:ext uri="{D42A27DB-BD31-4B8C-83A1-F6EECF244321}">
                <p14:modId xmlns:p14="http://schemas.microsoft.com/office/powerpoint/2010/main" val="3975921399"/>
              </p:ext>
            </p:extLst>
          </p:nvPr>
        </p:nvGraphicFramePr>
        <p:xfrm>
          <a:off x="106734" y="927146"/>
          <a:ext cx="6412599" cy="5742953"/>
        </p:xfrm>
        <a:graphic>
          <a:graphicData uri="http://schemas.openxmlformats.org/drawingml/2006/table">
            <a:tbl>
              <a:tblPr/>
              <a:tblGrid>
                <a:gridCol w="2194752">
                  <a:extLst>
                    <a:ext uri="{9D8B030D-6E8A-4147-A177-3AD203B41FA5}">
                      <a16:colId xmlns:a16="http://schemas.microsoft.com/office/drawing/2014/main" val="2107779739"/>
                    </a:ext>
                  </a:extLst>
                </a:gridCol>
                <a:gridCol w="2059879">
                  <a:extLst>
                    <a:ext uri="{9D8B030D-6E8A-4147-A177-3AD203B41FA5}">
                      <a16:colId xmlns:a16="http://schemas.microsoft.com/office/drawing/2014/main" val="3897599143"/>
                    </a:ext>
                  </a:extLst>
                </a:gridCol>
                <a:gridCol w="2157968">
                  <a:extLst>
                    <a:ext uri="{9D8B030D-6E8A-4147-A177-3AD203B41FA5}">
                      <a16:colId xmlns:a16="http://schemas.microsoft.com/office/drawing/2014/main" val="2421040283"/>
                    </a:ext>
                  </a:extLst>
                </a:gridCol>
              </a:tblGrid>
              <a:tr h="156505">
                <a:tc>
                  <a:txBody>
                    <a:bodyPr/>
                    <a:lstStyle/>
                    <a:p>
                      <a:pPr algn="l" fontAlgn="ctr"/>
                      <a:r>
                        <a:rPr lang="en-US" sz="1200" b="0" i="0" u="none" strike="noStrike" dirty="0">
                          <a:solidFill>
                            <a:srgbClr val="000000"/>
                          </a:solidFill>
                          <a:effectLst/>
                          <a:highlight>
                            <a:srgbClr val="FFFFFF"/>
                          </a:highlight>
                          <a:latin typeface="Calibri" panose="020F0502020204030204" pitchFamily="34" charset="0"/>
                        </a:rPr>
                        <a:t> </a:t>
                      </a:r>
                    </a:p>
                  </a:txBody>
                  <a:tcPr marL="4840" marR="4840" marT="4840" marB="0" anchor="ctr">
                    <a:lnL>
                      <a:noFill/>
                    </a:lnL>
                    <a:lnR>
                      <a:noFill/>
                    </a:lnR>
                    <a:lnT>
                      <a:noFill/>
                    </a:lnT>
                    <a:lnB>
                      <a:noFill/>
                    </a:lnB>
                    <a:solidFill>
                      <a:srgbClr val="FFFFFF"/>
                    </a:solidFill>
                  </a:tcPr>
                </a:tc>
                <a:tc>
                  <a:txBody>
                    <a:bodyPr/>
                    <a:lstStyle/>
                    <a:p>
                      <a:pPr algn="ctr" rtl="0" fontAlgn="ctr"/>
                      <a:r>
                        <a:rPr lang="en-US" sz="1200" b="0" i="0" u="none" strike="noStrike" dirty="0">
                          <a:solidFill>
                            <a:srgbClr val="FFFFFF"/>
                          </a:solidFill>
                          <a:effectLst/>
                          <a:highlight>
                            <a:srgbClr val="333F4F"/>
                          </a:highlight>
                          <a:latin typeface="Calibri" panose="020F0502020204030204" pitchFamily="34" charset="0"/>
                        </a:rPr>
                        <a:t>POS 25 / 500 / 20% / 4000</a:t>
                      </a:r>
                    </a:p>
                  </a:txBody>
                  <a:tcPr marL="4840" marR="4840" marT="4840" marB="0" anchor="ctr">
                    <a:lnL>
                      <a:noFill/>
                    </a:lnL>
                    <a:lnR>
                      <a:noFill/>
                    </a:lnR>
                    <a:lnT>
                      <a:noFill/>
                    </a:lnT>
                    <a:lnB>
                      <a:noFill/>
                    </a:lnB>
                    <a:solidFill>
                      <a:srgbClr val="333F4F"/>
                    </a:solidFill>
                  </a:tcPr>
                </a:tc>
                <a:tc>
                  <a:txBody>
                    <a:bodyPr/>
                    <a:lstStyle/>
                    <a:p>
                      <a:pPr algn="ctr" rtl="0" fontAlgn="ctr"/>
                      <a:r>
                        <a:rPr lang="en-US" sz="1200" b="0" i="0" u="none" strike="noStrike" dirty="0">
                          <a:solidFill>
                            <a:srgbClr val="FFFFFF"/>
                          </a:solidFill>
                          <a:effectLst/>
                          <a:highlight>
                            <a:srgbClr val="333F4F"/>
                          </a:highlight>
                          <a:latin typeface="Calibri" panose="020F0502020204030204" pitchFamily="34" charset="0"/>
                        </a:rPr>
                        <a:t>HSA 3300 / 0% / 4500</a:t>
                      </a:r>
                    </a:p>
                  </a:txBody>
                  <a:tcPr marL="4840" marR="4840" marT="4840" marB="0" anchor="ctr">
                    <a:lnL>
                      <a:noFill/>
                    </a:lnL>
                    <a:lnR>
                      <a:noFill/>
                    </a:lnR>
                    <a:lnT>
                      <a:noFill/>
                    </a:lnT>
                    <a:lnB>
                      <a:noFill/>
                    </a:lnB>
                    <a:solidFill>
                      <a:srgbClr val="333F4F"/>
                    </a:solidFill>
                  </a:tcPr>
                </a:tc>
                <a:extLst>
                  <a:ext uri="{0D108BD9-81ED-4DB2-BD59-A6C34878D82A}">
                    <a16:rowId xmlns:a16="http://schemas.microsoft.com/office/drawing/2014/main" val="12923619"/>
                  </a:ext>
                </a:extLst>
              </a:tr>
              <a:tr h="156505">
                <a:tc gridSpan="3">
                  <a:txBody>
                    <a:bodyPr/>
                    <a:lstStyle/>
                    <a:p>
                      <a:pPr algn="l" rtl="0" fontAlgn="ctr"/>
                      <a:r>
                        <a:rPr lang="en-US" sz="1200" b="1" i="0" u="none" strike="noStrike" dirty="0">
                          <a:solidFill>
                            <a:srgbClr val="000000"/>
                          </a:solidFill>
                          <a:effectLst/>
                          <a:highlight>
                            <a:srgbClr val="D8E1F0"/>
                          </a:highlight>
                          <a:latin typeface="Calibri" panose="020F0502020204030204" pitchFamily="34" charset="0"/>
                        </a:rPr>
                        <a:t>In-Network Benefits </a:t>
                      </a:r>
                    </a:p>
                  </a:txBody>
                  <a:tcPr marL="4840" marR="4840" marT="4840" marB="0" anchor="ctr">
                    <a:lnL>
                      <a:noFill/>
                    </a:lnL>
                    <a:lnR>
                      <a:noFill/>
                    </a:lnR>
                    <a:lnT>
                      <a:noFill/>
                    </a:lnT>
                    <a:lnB>
                      <a:noFill/>
                    </a:lnB>
                    <a:solidFill>
                      <a:srgbClr val="D8E1F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09599501"/>
                  </a:ext>
                </a:extLst>
              </a:tr>
              <a:tr h="156505">
                <a:tc>
                  <a:txBody>
                    <a:bodyPr/>
                    <a:lstStyle/>
                    <a:p>
                      <a:pPr algn="l" rtl="0" fontAlgn="ctr"/>
                      <a:r>
                        <a:rPr lang="en-US" sz="1200" b="0" i="0" u="none" strike="noStrike">
                          <a:solidFill>
                            <a:srgbClr val="3F3F3F"/>
                          </a:solidFill>
                          <a:effectLst/>
                          <a:highlight>
                            <a:srgbClr val="FCFBF9"/>
                          </a:highlight>
                          <a:latin typeface="Calibri" panose="020F0502020204030204" pitchFamily="34" charset="0"/>
                        </a:rPr>
                        <a:t>Embedded Deductible (Ind/Fam)</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a:solidFill>
                            <a:srgbClr val="3F3F3F"/>
                          </a:solidFill>
                          <a:effectLst/>
                          <a:latin typeface="Calibri" panose="020F0502020204030204" pitchFamily="34" charset="0"/>
                        </a:rPr>
                        <a:t>$500 / $1,000</a:t>
                      </a:r>
                    </a:p>
                  </a:txBody>
                  <a:tcPr marL="4840" marR="4840" marT="4840" marB="0" anchor="ctr">
                    <a:lnL>
                      <a:noFill/>
                    </a:lnL>
                    <a:lnR>
                      <a:noFill/>
                    </a:lnR>
                    <a:lnT>
                      <a:noFill/>
                    </a:lnT>
                    <a:lnB>
                      <a:noFill/>
                    </a:lnB>
                    <a:noFill/>
                  </a:tcPr>
                </a:tc>
                <a:tc>
                  <a:txBody>
                    <a:bodyPr/>
                    <a:lstStyle/>
                    <a:p>
                      <a:pPr algn="ctr" rtl="0" fontAlgn="ctr"/>
                      <a:r>
                        <a:rPr lang="en-US" sz="1200" b="0" i="0" u="none" strike="noStrike" dirty="0">
                          <a:solidFill>
                            <a:srgbClr val="3F3F3F"/>
                          </a:solidFill>
                          <a:effectLst/>
                          <a:highlight>
                            <a:srgbClr val="FFFF00"/>
                          </a:highlight>
                          <a:latin typeface="Calibri" panose="020F0502020204030204" pitchFamily="34" charset="0"/>
                        </a:rPr>
                        <a:t>$3,300 / $6,600</a:t>
                      </a:r>
                    </a:p>
                  </a:txBody>
                  <a:tcPr marL="4840" marR="4840" marT="4840" marB="0" anchor="ctr">
                    <a:lnL>
                      <a:noFill/>
                    </a:lnL>
                    <a:lnR>
                      <a:noFill/>
                    </a:lnR>
                    <a:lnT>
                      <a:noFill/>
                    </a:lnT>
                    <a:lnB>
                      <a:noFill/>
                    </a:lnB>
                    <a:noFill/>
                  </a:tcPr>
                </a:tc>
                <a:extLst>
                  <a:ext uri="{0D108BD9-81ED-4DB2-BD59-A6C34878D82A}">
                    <a16:rowId xmlns:a16="http://schemas.microsoft.com/office/drawing/2014/main" val="3337913620"/>
                  </a:ext>
                </a:extLst>
              </a:tr>
              <a:tr h="156505">
                <a:tc>
                  <a:txBody>
                    <a:bodyPr/>
                    <a:lstStyle/>
                    <a:p>
                      <a:pPr algn="l" rtl="0" fontAlgn="ctr"/>
                      <a:r>
                        <a:rPr lang="en-US" sz="1200" b="0" i="0" u="none" strike="noStrike" dirty="0">
                          <a:solidFill>
                            <a:srgbClr val="3F3F3F"/>
                          </a:solidFill>
                          <a:effectLst/>
                          <a:highlight>
                            <a:srgbClr val="FCFBF9"/>
                          </a:highlight>
                          <a:latin typeface="Calibri" panose="020F0502020204030204" pitchFamily="34" charset="0"/>
                        </a:rPr>
                        <a:t>Coinsurance</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dirty="0">
                          <a:solidFill>
                            <a:srgbClr val="3F3F3F"/>
                          </a:solidFill>
                          <a:effectLst/>
                          <a:latin typeface="Calibri" panose="020F0502020204030204" pitchFamily="34" charset="0"/>
                        </a:rPr>
                        <a:t>20%</a:t>
                      </a:r>
                    </a:p>
                  </a:txBody>
                  <a:tcPr marL="4840" marR="4840" marT="4840" marB="0" anchor="ctr">
                    <a:lnL>
                      <a:noFill/>
                    </a:lnL>
                    <a:lnR>
                      <a:noFill/>
                    </a:lnR>
                    <a:lnT>
                      <a:noFill/>
                    </a:lnT>
                    <a:lnB>
                      <a:noFill/>
                    </a:lnB>
                    <a:noFill/>
                  </a:tcPr>
                </a:tc>
                <a:tc>
                  <a:txBody>
                    <a:bodyPr/>
                    <a:lstStyle/>
                    <a:p>
                      <a:pPr algn="ctr" rtl="0" fontAlgn="ctr"/>
                      <a:r>
                        <a:rPr lang="en-US" sz="1200" b="0" i="0" u="none" strike="noStrike">
                          <a:solidFill>
                            <a:srgbClr val="3F3F3F"/>
                          </a:solidFill>
                          <a:effectLst/>
                          <a:latin typeface="Calibri" panose="020F0502020204030204" pitchFamily="34" charset="0"/>
                        </a:rPr>
                        <a:t>0%</a:t>
                      </a:r>
                    </a:p>
                  </a:txBody>
                  <a:tcPr marL="4840" marR="4840" marT="4840" marB="0" anchor="ctr">
                    <a:lnL>
                      <a:noFill/>
                    </a:lnL>
                    <a:lnR>
                      <a:noFill/>
                    </a:lnR>
                    <a:lnT>
                      <a:noFill/>
                    </a:lnT>
                    <a:lnB>
                      <a:noFill/>
                    </a:lnB>
                    <a:noFill/>
                  </a:tcPr>
                </a:tc>
                <a:extLst>
                  <a:ext uri="{0D108BD9-81ED-4DB2-BD59-A6C34878D82A}">
                    <a16:rowId xmlns:a16="http://schemas.microsoft.com/office/drawing/2014/main" val="4074236864"/>
                  </a:ext>
                </a:extLst>
              </a:tr>
              <a:tr h="156505">
                <a:tc>
                  <a:txBody>
                    <a:bodyPr/>
                    <a:lstStyle/>
                    <a:p>
                      <a:pPr algn="l" rtl="0" fontAlgn="ctr"/>
                      <a:r>
                        <a:rPr lang="en-US" sz="1200" b="0" i="0" u="none" strike="noStrike">
                          <a:solidFill>
                            <a:srgbClr val="3F3F3F"/>
                          </a:solidFill>
                          <a:effectLst/>
                          <a:highlight>
                            <a:srgbClr val="FCFBF9"/>
                          </a:highlight>
                          <a:latin typeface="Calibri" panose="020F0502020204030204" pitchFamily="34" charset="0"/>
                        </a:rPr>
                        <a:t>Out-of-Pocket Max. (Ind/Fam)</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a:solidFill>
                            <a:srgbClr val="3F3F3F"/>
                          </a:solidFill>
                          <a:effectLst/>
                          <a:latin typeface="Calibri" panose="020F0502020204030204" pitchFamily="34" charset="0"/>
                        </a:rPr>
                        <a:t>$4,000 / $8,000</a:t>
                      </a:r>
                    </a:p>
                  </a:txBody>
                  <a:tcPr marL="4840" marR="4840" marT="4840" marB="0" anchor="ctr">
                    <a:lnL>
                      <a:noFill/>
                    </a:lnL>
                    <a:lnR>
                      <a:noFill/>
                    </a:lnR>
                    <a:lnT>
                      <a:noFill/>
                    </a:lnT>
                    <a:lnB>
                      <a:noFill/>
                    </a:lnB>
                    <a:noFill/>
                  </a:tcPr>
                </a:tc>
                <a:tc>
                  <a:txBody>
                    <a:bodyPr/>
                    <a:lstStyle/>
                    <a:p>
                      <a:pPr algn="ctr" rtl="0" fontAlgn="ctr"/>
                      <a:r>
                        <a:rPr lang="en-US" sz="1200" b="0" i="0" u="none" strike="noStrike" dirty="0">
                          <a:solidFill>
                            <a:srgbClr val="3F3F3F"/>
                          </a:solidFill>
                          <a:effectLst/>
                          <a:latin typeface="Calibri" panose="020F0502020204030204" pitchFamily="34" charset="0"/>
                        </a:rPr>
                        <a:t>$4,500 / $9,000</a:t>
                      </a:r>
                    </a:p>
                  </a:txBody>
                  <a:tcPr marL="4840" marR="4840" marT="4840" marB="0" anchor="ctr">
                    <a:lnL>
                      <a:noFill/>
                    </a:lnL>
                    <a:lnR>
                      <a:noFill/>
                    </a:lnR>
                    <a:lnT>
                      <a:noFill/>
                    </a:lnT>
                    <a:lnB>
                      <a:noFill/>
                    </a:lnB>
                    <a:noFill/>
                  </a:tcPr>
                </a:tc>
                <a:extLst>
                  <a:ext uri="{0D108BD9-81ED-4DB2-BD59-A6C34878D82A}">
                    <a16:rowId xmlns:a16="http://schemas.microsoft.com/office/drawing/2014/main" val="2937689983"/>
                  </a:ext>
                </a:extLst>
              </a:tr>
              <a:tr h="156505">
                <a:tc>
                  <a:txBody>
                    <a:bodyPr/>
                    <a:lstStyle/>
                    <a:p>
                      <a:pPr algn="l" rtl="0" fontAlgn="ctr"/>
                      <a:r>
                        <a:rPr lang="en-US" sz="1200" b="0" i="0" u="none" strike="noStrike">
                          <a:solidFill>
                            <a:srgbClr val="3F3F3F"/>
                          </a:solidFill>
                          <a:effectLst/>
                          <a:highlight>
                            <a:srgbClr val="FCFBF9"/>
                          </a:highlight>
                          <a:latin typeface="Calibri" panose="020F0502020204030204" pitchFamily="34" charset="0"/>
                        </a:rPr>
                        <a:t>Preventive Care</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dirty="0">
                          <a:solidFill>
                            <a:srgbClr val="3F3F3F"/>
                          </a:solidFill>
                          <a:effectLst/>
                          <a:latin typeface="Calibri" panose="020F0502020204030204" pitchFamily="34" charset="0"/>
                        </a:rPr>
                        <a:t>Covered 100%</a:t>
                      </a:r>
                    </a:p>
                  </a:txBody>
                  <a:tcPr marL="4840" marR="4840" marT="4840" marB="0" anchor="ctr">
                    <a:lnL>
                      <a:noFill/>
                    </a:lnL>
                    <a:lnR>
                      <a:noFill/>
                    </a:lnR>
                    <a:lnT>
                      <a:noFill/>
                    </a:lnT>
                    <a:lnB>
                      <a:noFill/>
                    </a:lnB>
                    <a:noFill/>
                  </a:tcPr>
                </a:tc>
                <a:tc>
                  <a:txBody>
                    <a:bodyPr/>
                    <a:lstStyle/>
                    <a:p>
                      <a:pPr algn="ctr" rtl="0" fontAlgn="ctr"/>
                      <a:r>
                        <a:rPr lang="en-US" sz="1200" b="0" i="0" u="none" strike="noStrike">
                          <a:solidFill>
                            <a:srgbClr val="3F3F3F"/>
                          </a:solidFill>
                          <a:effectLst/>
                          <a:latin typeface="Calibri" panose="020F0502020204030204" pitchFamily="34" charset="0"/>
                        </a:rPr>
                        <a:t>Covered 100%</a:t>
                      </a:r>
                    </a:p>
                  </a:txBody>
                  <a:tcPr marL="4840" marR="4840" marT="4840" marB="0" anchor="ctr">
                    <a:lnL>
                      <a:noFill/>
                    </a:lnL>
                    <a:lnR>
                      <a:noFill/>
                    </a:lnR>
                    <a:lnT>
                      <a:noFill/>
                    </a:lnT>
                    <a:lnB>
                      <a:noFill/>
                    </a:lnB>
                    <a:noFill/>
                  </a:tcPr>
                </a:tc>
                <a:extLst>
                  <a:ext uri="{0D108BD9-81ED-4DB2-BD59-A6C34878D82A}">
                    <a16:rowId xmlns:a16="http://schemas.microsoft.com/office/drawing/2014/main" val="2408210632"/>
                  </a:ext>
                </a:extLst>
              </a:tr>
              <a:tr h="156505">
                <a:tc>
                  <a:txBody>
                    <a:bodyPr/>
                    <a:lstStyle/>
                    <a:p>
                      <a:pPr algn="l" rtl="0" fontAlgn="ctr"/>
                      <a:r>
                        <a:rPr lang="en-US" sz="1200" b="0" i="0" u="none" strike="noStrike">
                          <a:solidFill>
                            <a:srgbClr val="3F3F3F"/>
                          </a:solidFill>
                          <a:effectLst/>
                          <a:highlight>
                            <a:srgbClr val="FCFBF9"/>
                          </a:highlight>
                          <a:latin typeface="Calibri" panose="020F0502020204030204" pitchFamily="34" charset="0"/>
                        </a:rPr>
                        <a:t>Vision Exam (Child/Adult)</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a:solidFill>
                            <a:srgbClr val="3F3F3F"/>
                          </a:solidFill>
                          <a:effectLst/>
                          <a:latin typeface="Calibri" panose="020F0502020204030204" pitchFamily="34" charset="0"/>
                        </a:rPr>
                        <a:t>$0 / $15 copay, 1 per year</a:t>
                      </a:r>
                    </a:p>
                  </a:txBody>
                  <a:tcPr marL="4840" marR="4840" marT="4840" marB="0" anchor="ctr">
                    <a:lnL>
                      <a:noFill/>
                    </a:lnL>
                    <a:lnR>
                      <a:noFill/>
                    </a:lnR>
                    <a:lnT>
                      <a:noFill/>
                    </a:lnT>
                    <a:lnB>
                      <a:noFill/>
                    </a:lnB>
                    <a:noFill/>
                  </a:tcPr>
                </a:tc>
                <a:tc>
                  <a:txBody>
                    <a:bodyPr/>
                    <a:lstStyle/>
                    <a:p>
                      <a:pPr algn="ctr" rtl="0" fontAlgn="ctr"/>
                      <a:r>
                        <a:rPr lang="en-US" sz="1200" b="0" i="0" u="none" strike="noStrike">
                          <a:solidFill>
                            <a:srgbClr val="3F3F3F"/>
                          </a:solidFill>
                          <a:effectLst/>
                          <a:latin typeface="Calibri" panose="020F0502020204030204" pitchFamily="34" charset="0"/>
                        </a:rPr>
                        <a:t>$0 / $15 copay, 1 per year</a:t>
                      </a:r>
                    </a:p>
                  </a:txBody>
                  <a:tcPr marL="4840" marR="4840" marT="4840" marB="0" anchor="ctr">
                    <a:lnL>
                      <a:noFill/>
                    </a:lnL>
                    <a:lnR>
                      <a:noFill/>
                    </a:lnR>
                    <a:lnT>
                      <a:noFill/>
                    </a:lnT>
                    <a:lnB>
                      <a:noFill/>
                    </a:lnB>
                    <a:noFill/>
                  </a:tcPr>
                </a:tc>
                <a:extLst>
                  <a:ext uri="{0D108BD9-81ED-4DB2-BD59-A6C34878D82A}">
                    <a16:rowId xmlns:a16="http://schemas.microsoft.com/office/drawing/2014/main" val="744344228"/>
                  </a:ext>
                </a:extLst>
              </a:tr>
              <a:tr h="0">
                <a:tc>
                  <a:txBody>
                    <a:bodyPr/>
                    <a:lstStyle/>
                    <a:p>
                      <a:pPr algn="l" rtl="0" fontAlgn="ctr"/>
                      <a:r>
                        <a:rPr lang="en-US" sz="1200" b="0" i="0" u="none" strike="noStrike" dirty="0">
                          <a:solidFill>
                            <a:srgbClr val="3F3F3F"/>
                          </a:solidFill>
                          <a:effectLst/>
                          <a:highlight>
                            <a:srgbClr val="FCFBF9"/>
                          </a:highlight>
                          <a:latin typeface="Calibri" panose="020F0502020204030204" pitchFamily="34" charset="0"/>
                        </a:rPr>
                        <a:t>Office Visits (PCP/Specialist)</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a:solidFill>
                            <a:srgbClr val="3F3F3F"/>
                          </a:solidFill>
                          <a:effectLst/>
                          <a:latin typeface="Calibri" panose="020F0502020204030204" pitchFamily="34" charset="0"/>
                        </a:rPr>
                        <a:t>$25 PCP / $50 SPC</a:t>
                      </a:r>
                    </a:p>
                  </a:txBody>
                  <a:tcPr marL="4840" marR="4840" marT="4840" marB="0" anchor="ctr">
                    <a:lnL>
                      <a:noFill/>
                    </a:lnL>
                    <a:lnR>
                      <a:noFill/>
                    </a:lnR>
                    <a:lnT>
                      <a:noFill/>
                    </a:lnT>
                    <a:lnB>
                      <a:noFill/>
                    </a:lnB>
                    <a:noFill/>
                  </a:tcPr>
                </a:tc>
                <a:tc>
                  <a:txBody>
                    <a:bodyPr/>
                    <a:lstStyle/>
                    <a:p>
                      <a:pPr algn="ctr" rtl="0" fontAlgn="ctr"/>
                      <a:r>
                        <a:rPr lang="en-US" sz="1200" b="0" i="0" u="none" strike="noStrike">
                          <a:solidFill>
                            <a:srgbClr val="3F3F3F"/>
                          </a:solidFill>
                          <a:effectLst/>
                          <a:latin typeface="Calibri" panose="020F0502020204030204" pitchFamily="34" charset="0"/>
                        </a:rPr>
                        <a:t>Covered at 100% after deductible</a:t>
                      </a:r>
                    </a:p>
                  </a:txBody>
                  <a:tcPr marL="4840" marR="4840" marT="4840" marB="0" anchor="ctr">
                    <a:lnL>
                      <a:noFill/>
                    </a:lnL>
                    <a:lnR>
                      <a:noFill/>
                    </a:lnR>
                    <a:lnT>
                      <a:noFill/>
                    </a:lnT>
                    <a:lnB>
                      <a:noFill/>
                    </a:lnB>
                    <a:noFill/>
                  </a:tcPr>
                </a:tc>
                <a:extLst>
                  <a:ext uri="{0D108BD9-81ED-4DB2-BD59-A6C34878D82A}">
                    <a16:rowId xmlns:a16="http://schemas.microsoft.com/office/drawing/2014/main" val="1838102968"/>
                  </a:ext>
                </a:extLst>
              </a:tr>
              <a:tr h="0">
                <a:tc>
                  <a:txBody>
                    <a:bodyPr/>
                    <a:lstStyle/>
                    <a:p>
                      <a:pPr algn="l" rtl="0" fontAlgn="ctr"/>
                      <a:r>
                        <a:rPr lang="en-US" sz="1200" b="0" i="0" u="none" strike="noStrike">
                          <a:solidFill>
                            <a:srgbClr val="3F3F3F"/>
                          </a:solidFill>
                          <a:effectLst/>
                          <a:highlight>
                            <a:srgbClr val="FCFBF9"/>
                          </a:highlight>
                          <a:latin typeface="Calibri" panose="020F0502020204030204" pitchFamily="34" charset="0"/>
                        </a:rPr>
                        <a:t>Urgent Care</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dirty="0">
                          <a:solidFill>
                            <a:srgbClr val="3F3F3F"/>
                          </a:solidFill>
                          <a:effectLst/>
                          <a:latin typeface="Calibri" panose="020F0502020204030204" pitchFamily="34" charset="0"/>
                        </a:rPr>
                        <a:t>$50 copay</a:t>
                      </a:r>
                    </a:p>
                  </a:txBody>
                  <a:tcPr marL="4840" marR="4840" marT="4840" marB="0" anchor="ctr">
                    <a:lnL>
                      <a:noFill/>
                    </a:lnL>
                    <a:lnR>
                      <a:noFill/>
                    </a:lnR>
                    <a:lnT>
                      <a:noFill/>
                    </a:lnT>
                    <a:lnB>
                      <a:noFill/>
                    </a:lnB>
                    <a:noFill/>
                  </a:tcPr>
                </a:tc>
                <a:tc>
                  <a:txBody>
                    <a:bodyPr/>
                    <a:lstStyle/>
                    <a:p>
                      <a:pPr algn="ctr" rtl="0" fontAlgn="ctr"/>
                      <a:r>
                        <a:rPr lang="en-US" sz="1200" b="0" i="0" u="none" strike="noStrike">
                          <a:solidFill>
                            <a:srgbClr val="3F3F3F"/>
                          </a:solidFill>
                          <a:effectLst/>
                          <a:latin typeface="Calibri" panose="020F0502020204030204" pitchFamily="34" charset="0"/>
                        </a:rPr>
                        <a:t>Covered at 100% after deductible</a:t>
                      </a:r>
                    </a:p>
                  </a:txBody>
                  <a:tcPr marL="4840" marR="4840" marT="4840" marB="0" anchor="ctr">
                    <a:lnL>
                      <a:noFill/>
                    </a:lnL>
                    <a:lnR>
                      <a:noFill/>
                    </a:lnR>
                    <a:lnT>
                      <a:noFill/>
                    </a:lnT>
                    <a:lnB>
                      <a:noFill/>
                    </a:lnB>
                    <a:noFill/>
                  </a:tcPr>
                </a:tc>
                <a:extLst>
                  <a:ext uri="{0D108BD9-81ED-4DB2-BD59-A6C34878D82A}">
                    <a16:rowId xmlns:a16="http://schemas.microsoft.com/office/drawing/2014/main" val="3716420278"/>
                  </a:ext>
                </a:extLst>
              </a:tr>
              <a:tr h="142279">
                <a:tc>
                  <a:txBody>
                    <a:bodyPr/>
                    <a:lstStyle/>
                    <a:p>
                      <a:pPr algn="l" rtl="0" fontAlgn="ctr"/>
                      <a:r>
                        <a:rPr lang="en-US" sz="1200" b="0" i="0" u="none" strike="noStrike">
                          <a:solidFill>
                            <a:srgbClr val="3F3F3F"/>
                          </a:solidFill>
                          <a:effectLst/>
                          <a:highlight>
                            <a:srgbClr val="FCFBF9"/>
                          </a:highlight>
                          <a:latin typeface="Calibri" panose="020F0502020204030204" pitchFamily="34" charset="0"/>
                        </a:rPr>
                        <a:t>Emergency Room Services</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dirty="0">
                          <a:solidFill>
                            <a:srgbClr val="3F3F3F"/>
                          </a:solidFill>
                          <a:effectLst/>
                          <a:latin typeface="Calibri" panose="020F0502020204030204" pitchFamily="34" charset="0"/>
                        </a:rPr>
                        <a:t>20% after deductible</a:t>
                      </a:r>
                    </a:p>
                  </a:txBody>
                  <a:tcPr marL="4840" marR="4840" marT="4840" marB="0" anchor="ctr">
                    <a:lnL>
                      <a:noFill/>
                    </a:lnL>
                    <a:lnR>
                      <a:noFill/>
                    </a:lnR>
                    <a:lnT>
                      <a:noFill/>
                    </a:lnT>
                    <a:lnB>
                      <a:noFill/>
                    </a:lnB>
                    <a:noFill/>
                  </a:tcPr>
                </a:tc>
                <a:tc>
                  <a:txBody>
                    <a:bodyPr/>
                    <a:lstStyle/>
                    <a:p>
                      <a:pPr algn="ctr" rtl="0" fontAlgn="ctr"/>
                      <a:r>
                        <a:rPr lang="en-US" sz="1200" b="0" i="0" u="none" strike="noStrike">
                          <a:solidFill>
                            <a:srgbClr val="3F3F3F"/>
                          </a:solidFill>
                          <a:effectLst/>
                          <a:latin typeface="Calibri" panose="020F0502020204030204" pitchFamily="34" charset="0"/>
                        </a:rPr>
                        <a:t>Covered at 100% after deductible</a:t>
                      </a:r>
                    </a:p>
                  </a:txBody>
                  <a:tcPr marL="4840" marR="4840" marT="4840" marB="0" anchor="ctr">
                    <a:lnL>
                      <a:noFill/>
                    </a:lnL>
                    <a:lnR>
                      <a:noFill/>
                    </a:lnR>
                    <a:lnT>
                      <a:noFill/>
                    </a:lnT>
                    <a:lnB>
                      <a:noFill/>
                    </a:lnB>
                    <a:noFill/>
                  </a:tcPr>
                </a:tc>
                <a:extLst>
                  <a:ext uri="{0D108BD9-81ED-4DB2-BD59-A6C34878D82A}">
                    <a16:rowId xmlns:a16="http://schemas.microsoft.com/office/drawing/2014/main" val="563867362"/>
                  </a:ext>
                </a:extLst>
              </a:tr>
              <a:tr h="228879">
                <a:tc>
                  <a:txBody>
                    <a:bodyPr/>
                    <a:lstStyle/>
                    <a:p>
                      <a:pPr algn="l" rtl="0" fontAlgn="ctr"/>
                      <a:r>
                        <a:rPr lang="en-US" sz="1200" b="0" i="0" u="none" strike="noStrike">
                          <a:solidFill>
                            <a:srgbClr val="3F3F3F"/>
                          </a:solidFill>
                          <a:effectLst/>
                          <a:highlight>
                            <a:srgbClr val="FCFBF9"/>
                          </a:highlight>
                          <a:latin typeface="Calibri" panose="020F0502020204030204" pitchFamily="34" charset="0"/>
                        </a:rPr>
                        <a:t>Diagnostic Labs/X-rays</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a:solidFill>
                            <a:srgbClr val="3F3F3F"/>
                          </a:solidFill>
                          <a:effectLst/>
                          <a:latin typeface="Calibri" panose="020F0502020204030204" pitchFamily="34" charset="0"/>
                        </a:rPr>
                        <a:t>20% after deductible</a:t>
                      </a:r>
                    </a:p>
                  </a:txBody>
                  <a:tcPr marL="4840" marR="4840" marT="4840" marB="0" anchor="ctr">
                    <a:lnL>
                      <a:noFill/>
                    </a:lnL>
                    <a:lnR>
                      <a:noFill/>
                    </a:lnR>
                    <a:lnT>
                      <a:noFill/>
                    </a:lnT>
                    <a:lnB>
                      <a:noFill/>
                    </a:lnB>
                    <a:noFill/>
                  </a:tcPr>
                </a:tc>
                <a:tc>
                  <a:txBody>
                    <a:bodyPr/>
                    <a:lstStyle/>
                    <a:p>
                      <a:pPr algn="ctr" rtl="0" fontAlgn="ctr"/>
                      <a:r>
                        <a:rPr lang="en-US" sz="1200" b="0" i="0" u="none" strike="noStrike" dirty="0">
                          <a:solidFill>
                            <a:srgbClr val="3F3F3F"/>
                          </a:solidFill>
                          <a:effectLst/>
                          <a:latin typeface="Calibri" panose="020F0502020204030204" pitchFamily="34" charset="0"/>
                        </a:rPr>
                        <a:t>Covered at 100% after deductible</a:t>
                      </a:r>
                    </a:p>
                  </a:txBody>
                  <a:tcPr marL="4840" marR="4840" marT="4840" marB="0" anchor="ctr">
                    <a:lnL>
                      <a:noFill/>
                    </a:lnL>
                    <a:lnR>
                      <a:noFill/>
                    </a:lnR>
                    <a:lnT>
                      <a:noFill/>
                    </a:lnT>
                    <a:lnB>
                      <a:noFill/>
                    </a:lnB>
                    <a:noFill/>
                  </a:tcPr>
                </a:tc>
                <a:extLst>
                  <a:ext uri="{0D108BD9-81ED-4DB2-BD59-A6C34878D82A}">
                    <a16:rowId xmlns:a16="http://schemas.microsoft.com/office/drawing/2014/main" val="1573981607"/>
                  </a:ext>
                </a:extLst>
              </a:tr>
              <a:tr h="0">
                <a:tc>
                  <a:txBody>
                    <a:bodyPr/>
                    <a:lstStyle/>
                    <a:p>
                      <a:pPr algn="l" rtl="0" fontAlgn="ctr"/>
                      <a:r>
                        <a:rPr lang="en-US" sz="1200" b="0" i="0" u="none" strike="noStrike">
                          <a:solidFill>
                            <a:srgbClr val="3F3F3F"/>
                          </a:solidFill>
                          <a:effectLst/>
                          <a:highlight>
                            <a:srgbClr val="FCFBF9"/>
                          </a:highlight>
                          <a:latin typeface="Calibri" panose="020F0502020204030204" pitchFamily="34" charset="0"/>
                        </a:rPr>
                        <a:t>In/Outpatient Hospital Expenses</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a:solidFill>
                            <a:srgbClr val="3F3F3F"/>
                          </a:solidFill>
                          <a:effectLst/>
                          <a:latin typeface="Calibri" panose="020F0502020204030204" pitchFamily="34" charset="0"/>
                        </a:rPr>
                        <a:t>20% after deductible</a:t>
                      </a:r>
                    </a:p>
                  </a:txBody>
                  <a:tcPr marL="4840" marR="4840" marT="4840" marB="0" anchor="ctr">
                    <a:lnL>
                      <a:noFill/>
                    </a:lnL>
                    <a:lnR>
                      <a:noFill/>
                    </a:lnR>
                    <a:lnT>
                      <a:noFill/>
                    </a:lnT>
                    <a:lnB>
                      <a:noFill/>
                    </a:lnB>
                    <a:noFill/>
                  </a:tcPr>
                </a:tc>
                <a:tc>
                  <a:txBody>
                    <a:bodyPr/>
                    <a:lstStyle/>
                    <a:p>
                      <a:pPr algn="ctr" rtl="0" fontAlgn="ctr"/>
                      <a:r>
                        <a:rPr lang="en-US" sz="1200" b="0" i="0" u="none" strike="noStrike">
                          <a:solidFill>
                            <a:srgbClr val="3F3F3F"/>
                          </a:solidFill>
                          <a:effectLst/>
                          <a:latin typeface="Calibri" panose="020F0502020204030204" pitchFamily="34" charset="0"/>
                        </a:rPr>
                        <a:t>Covered at 100% after deductible</a:t>
                      </a:r>
                    </a:p>
                  </a:txBody>
                  <a:tcPr marL="4840" marR="4840" marT="4840" marB="0" anchor="ctr">
                    <a:lnL>
                      <a:noFill/>
                    </a:lnL>
                    <a:lnR>
                      <a:noFill/>
                    </a:lnR>
                    <a:lnT>
                      <a:noFill/>
                    </a:lnT>
                    <a:lnB>
                      <a:noFill/>
                    </a:lnB>
                    <a:noFill/>
                  </a:tcPr>
                </a:tc>
                <a:extLst>
                  <a:ext uri="{0D108BD9-81ED-4DB2-BD59-A6C34878D82A}">
                    <a16:rowId xmlns:a16="http://schemas.microsoft.com/office/drawing/2014/main" val="1241417516"/>
                  </a:ext>
                </a:extLst>
              </a:tr>
              <a:tr h="455314">
                <a:tc>
                  <a:txBody>
                    <a:bodyPr/>
                    <a:lstStyle/>
                    <a:p>
                      <a:pPr algn="l" rtl="0" fontAlgn="ctr"/>
                      <a:r>
                        <a:rPr lang="en-US" sz="1200" b="0" i="0" u="none" strike="noStrike">
                          <a:solidFill>
                            <a:srgbClr val="3F3F3F"/>
                          </a:solidFill>
                          <a:effectLst/>
                          <a:highlight>
                            <a:srgbClr val="FCFBF9"/>
                          </a:highlight>
                          <a:latin typeface="Calibri" panose="020F0502020204030204" pitchFamily="34" charset="0"/>
                        </a:rPr>
                        <a:t>Mental Health &amp; Substance Abuse</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dirty="0">
                          <a:solidFill>
                            <a:srgbClr val="3F3F3F"/>
                          </a:solidFill>
                          <a:effectLst/>
                          <a:latin typeface="Calibri" panose="020F0502020204030204" pitchFamily="34" charset="0"/>
                        </a:rPr>
                        <a:t> Inpatient: 20% after deductible; </a:t>
                      </a:r>
                      <a:br>
                        <a:rPr lang="en-US" sz="1200" b="0" i="0" u="none" strike="noStrike" dirty="0">
                          <a:solidFill>
                            <a:srgbClr val="3F3F3F"/>
                          </a:solidFill>
                          <a:effectLst/>
                          <a:latin typeface="Calibri" panose="020F0502020204030204" pitchFamily="34" charset="0"/>
                        </a:rPr>
                      </a:br>
                      <a:r>
                        <a:rPr lang="en-US" sz="1200" b="0" i="0" u="none" strike="noStrike" dirty="0">
                          <a:solidFill>
                            <a:srgbClr val="3F3F3F"/>
                          </a:solidFill>
                          <a:effectLst/>
                          <a:latin typeface="Calibri" panose="020F0502020204030204" pitchFamily="34" charset="0"/>
                        </a:rPr>
                        <a:t>Outpatient: $25</a:t>
                      </a:r>
                    </a:p>
                  </a:txBody>
                  <a:tcPr marL="4840" marR="4840" marT="4840" marB="0" anchor="ctr">
                    <a:lnL>
                      <a:noFill/>
                    </a:lnL>
                    <a:lnR>
                      <a:noFill/>
                    </a:lnR>
                    <a:lnT>
                      <a:noFill/>
                    </a:lnT>
                    <a:lnB>
                      <a:noFill/>
                    </a:lnB>
                    <a:noFill/>
                  </a:tcPr>
                </a:tc>
                <a:tc>
                  <a:txBody>
                    <a:bodyPr/>
                    <a:lstStyle/>
                    <a:p>
                      <a:pPr algn="ctr" rtl="0" fontAlgn="ctr"/>
                      <a:endParaRPr lang="en-US" sz="1200" b="0" i="0" u="none" strike="noStrike">
                        <a:solidFill>
                          <a:srgbClr val="3F3F3F"/>
                        </a:solidFill>
                        <a:effectLst/>
                        <a:latin typeface="Calibri" panose="020F0502020204030204" pitchFamily="34" charset="0"/>
                      </a:endParaRPr>
                    </a:p>
                  </a:txBody>
                  <a:tcPr marL="4840" marR="4840" marT="4840" marB="0" anchor="ctr">
                    <a:lnL>
                      <a:noFill/>
                    </a:lnL>
                    <a:lnR>
                      <a:noFill/>
                    </a:lnR>
                    <a:lnT>
                      <a:noFill/>
                    </a:lnT>
                    <a:lnB>
                      <a:noFill/>
                    </a:lnB>
                    <a:noFill/>
                  </a:tcPr>
                </a:tc>
                <a:extLst>
                  <a:ext uri="{0D108BD9-81ED-4DB2-BD59-A6C34878D82A}">
                    <a16:rowId xmlns:a16="http://schemas.microsoft.com/office/drawing/2014/main" val="870541068"/>
                  </a:ext>
                </a:extLst>
              </a:tr>
              <a:tr h="156505">
                <a:tc gridSpan="3">
                  <a:txBody>
                    <a:bodyPr/>
                    <a:lstStyle/>
                    <a:p>
                      <a:pPr algn="l" rtl="0" fontAlgn="ctr"/>
                      <a:r>
                        <a:rPr lang="en-US" sz="1200" b="1" i="0" u="none" strike="noStrike" dirty="0">
                          <a:solidFill>
                            <a:srgbClr val="000000"/>
                          </a:solidFill>
                          <a:effectLst/>
                          <a:highlight>
                            <a:srgbClr val="D8E1F0"/>
                          </a:highlight>
                          <a:latin typeface="Calibri" panose="020F0502020204030204" pitchFamily="34" charset="0"/>
                        </a:rPr>
                        <a:t>Prescription Drugs</a:t>
                      </a:r>
                    </a:p>
                  </a:txBody>
                  <a:tcPr marL="4840" marR="4840" marT="4840" marB="0" anchor="ctr">
                    <a:lnL>
                      <a:noFill/>
                    </a:lnL>
                    <a:lnR>
                      <a:noFill/>
                    </a:lnR>
                    <a:lnT>
                      <a:noFill/>
                    </a:lnT>
                    <a:lnB>
                      <a:noFill/>
                    </a:lnB>
                    <a:solidFill>
                      <a:srgbClr val="D8E1F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5422613"/>
                  </a:ext>
                </a:extLst>
              </a:tr>
              <a:tr h="154603">
                <a:tc>
                  <a:txBody>
                    <a:bodyPr/>
                    <a:lstStyle/>
                    <a:p>
                      <a:pPr algn="l" rtl="0" fontAlgn="ctr"/>
                      <a:r>
                        <a:rPr lang="en-US" sz="1200" b="0" i="0" u="none" strike="noStrike" dirty="0">
                          <a:solidFill>
                            <a:srgbClr val="3F3F3F"/>
                          </a:solidFill>
                          <a:effectLst/>
                          <a:highlight>
                            <a:srgbClr val="FCFBF9"/>
                          </a:highlight>
                          <a:latin typeface="Calibri" panose="020F0502020204030204" pitchFamily="34" charset="0"/>
                        </a:rPr>
                        <a:t>Out-of-Pocket Max.</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a:solidFill>
                            <a:srgbClr val="3F3F3F"/>
                          </a:solidFill>
                          <a:effectLst/>
                          <a:latin typeface="Calibri" panose="020F0502020204030204" pitchFamily="34" charset="0"/>
                        </a:rPr>
                        <a:t>Combined with Medical</a:t>
                      </a:r>
                    </a:p>
                  </a:txBody>
                  <a:tcPr marL="4840" marR="4840" marT="4840" marB="0" anchor="ctr">
                    <a:lnL>
                      <a:noFill/>
                    </a:lnL>
                    <a:lnR>
                      <a:noFill/>
                    </a:lnR>
                    <a:lnT>
                      <a:noFill/>
                    </a:lnT>
                    <a:lnB>
                      <a:noFill/>
                    </a:lnB>
                    <a:noFill/>
                  </a:tcPr>
                </a:tc>
                <a:tc>
                  <a:txBody>
                    <a:bodyPr/>
                    <a:lstStyle/>
                    <a:p>
                      <a:pPr algn="ctr" rtl="0" fontAlgn="ctr"/>
                      <a:r>
                        <a:rPr lang="en-US" sz="1200" b="0" i="0" u="none" strike="noStrike">
                          <a:solidFill>
                            <a:srgbClr val="3F3F3F"/>
                          </a:solidFill>
                          <a:effectLst/>
                          <a:latin typeface="Calibri" panose="020F0502020204030204" pitchFamily="34" charset="0"/>
                        </a:rPr>
                        <a:t>Combined with medical</a:t>
                      </a:r>
                    </a:p>
                  </a:txBody>
                  <a:tcPr marL="4840" marR="4840" marT="4840" marB="0" anchor="ctr">
                    <a:lnL>
                      <a:noFill/>
                    </a:lnL>
                    <a:lnR>
                      <a:noFill/>
                    </a:lnR>
                    <a:lnT>
                      <a:noFill/>
                    </a:lnT>
                    <a:lnB>
                      <a:noFill/>
                    </a:lnB>
                    <a:noFill/>
                  </a:tcPr>
                </a:tc>
                <a:extLst>
                  <a:ext uri="{0D108BD9-81ED-4DB2-BD59-A6C34878D82A}">
                    <a16:rowId xmlns:a16="http://schemas.microsoft.com/office/drawing/2014/main" val="822764704"/>
                  </a:ext>
                </a:extLst>
              </a:tr>
              <a:tr h="135258">
                <a:tc>
                  <a:txBody>
                    <a:bodyPr/>
                    <a:lstStyle/>
                    <a:p>
                      <a:pPr algn="l" rtl="0" fontAlgn="ctr"/>
                      <a:r>
                        <a:rPr lang="en-US" sz="1200" b="0" i="0" u="none" strike="noStrike" dirty="0">
                          <a:solidFill>
                            <a:srgbClr val="3F3F3F"/>
                          </a:solidFill>
                          <a:effectLst/>
                          <a:highlight>
                            <a:srgbClr val="FCFBF9"/>
                          </a:highlight>
                          <a:latin typeface="Calibri" panose="020F0502020204030204" pitchFamily="34" charset="0"/>
                        </a:rPr>
                        <a:t>Retail Pharmacy Copays</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dirty="0">
                          <a:solidFill>
                            <a:srgbClr val="3F3F3F"/>
                          </a:solidFill>
                          <a:effectLst/>
                          <a:latin typeface="Calibri" panose="020F0502020204030204" pitchFamily="34" charset="0"/>
                        </a:rPr>
                        <a:t>No deductible</a:t>
                      </a:r>
                      <a:br>
                        <a:rPr lang="en-US" sz="1200" b="0" i="0" u="none" strike="noStrike" dirty="0">
                          <a:solidFill>
                            <a:srgbClr val="3F3F3F"/>
                          </a:solidFill>
                          <a:effectLst/>
                          <a:latin typeface="Calibri" panose="020F0502020204030204" pitchFamily="34" charset="0"/>
                        </a:rPr>
                      </a:br>
                      <a:r>
                        <a:rPr lang="en-US" sz="1200" b="0" i="0" u="none" strike="noStrike" dirty="0">
                          <a:solidFill>
                            <a:srgbClr val="3F3F3F"/>
                          </a:solidFill>
                          <a:effectLst/>
                          <a:latin typeface="Calibri" panose="020F0502020204030204" pitchFamily="34" charset="0"/>
                        </a:rPr>
                        <a:t>$10 / $40 / $70 / 20% up to $300</a:t>
                      </a:r>
                    </a:p>
                  </a:txBody>
                  <a:tcPr marL="4840" marR="4840" marT="4840" marB="0" anchor="ctr">
                    <a:lnL>
                      <a:noFill/>
                    </a:lnL>
                    <a:lnR>
                      <a:noFill/>
                    </a:lnR>
                    <a:lnT>
                      <a:noFill/>
                    </a:lnT>
                    <a:lnB>
                      <a:noFill/>
                    </a:lnB>
                    <a:noFill/>
                  </a:tcPr>
                </a:tc>
                <a:tc>
                  <a:txBody>
                    <a:bodyPr/>
                    <a:lstStyle/>
                    <a:p>
                      <a:pPr algn="ctr" rtl="0" fontAlgn="ctr"/>
                      <a:r>
                        <a:rPr lang="en-US" sz="1200" b="0" i="0" u="none" strike="noStrike" dirty="0">
                          <a:solidFill>
                            <a:srgbClr val="3F3F3F"/>
                          </a:solidFill>
                          <a:effectLst/>
                          <a:latin typeface="Calibri" panose="020F0502020204030204" pitchFamily="34" charset="0"/>
                        </a:rPr>
                        <a:t>Copays apply after deductible met</a:t>
                      </a:r>
                      <a:br>
                        <a:rPr lang="en-US" sz="1200" b="0" i="0" u="none" strike="noStrike" dirty="0">
                          <a:solidFill>
                            <a:srgbClr val="3F3F3F"/>
                          </a:solidFill>
                          <a:effectLst/>
                          <a:latin typeface="Calibri" panose="020F0502020204030204" pitchFamily="34" charset="0"/>
                        </a:rPr>
                      </a:br>
                      <a:r>
                        <a:rPr lang="en-US" sz="1200" b="0" i="0" u="none" strike="noStrike" dirty="0">
                          <a:solidFill>
                            <a:srgbClr val="3F3F3F"/>
                          </a:solidFill>
                          <a:effectLst/>
                          <a:latin typeface="Calibri" panose="020F0502020204030204" pitchFamily="34" charset="0"/>
                        </a:rPr>
                        <a:t> $10 / $40 / $70 / 20% to $300</a:t>
                      </a:r>
                    </a:p>
                  </a:txBody>
                  <a:tcPr marL="4840" marR="4840" marT="4840" marB="0" anchor="ctr">
                    <a:lnL>
                      <a:noFill/>
                    </a:lnL>
                    <a:lnR>
                      <a:noFill/>
                    </a:lnR>
                    <a:lnT>
                      <a:noFill/>
                    </a:lnT>
                    <a:lnB>
                      <a:noFill/>
                    </a:lnB>
                    <a:noFill/>
                  </a:tcPr>
                </a:tc>
                <a:extLst>
                  <a:ext uri="{0D108BD9-81ED-4DB2-BD59-A6C34878D82A}">
                    <a16:rowId xmlns:a16="http://schemas.microsoft.com/office/drawing/2014/main" val="2539190342"/>
                  </a:ext>
                </a:extLst>
              </a:tr>
              <a:tr h="156505">
                <a:tc>
                  <a:txBody>
                    <a:bodyPr/>
                    <a:lstStyle/>
                    <a:p>
                      <a:pPr algn="l" rtl="0" fontAlgn="ctr"/>
                      <a:r>
                        <a:rPr lang="en-US" sz="1200" b="0" i="0" u="none" strike="noStrike" dirty="0">
                          <a:solidFill>
                            <a:srgbClr val="3F3F3F"/>
                          </a:solidFill>
                          <a:effectLst/>
                          <a:highlight>
                            <a:srgbClr val="FCFBF9"/>
                          </a:highlight>
                          <a:latin typeface="Calibri" panose="020F0502020204030204" pitchFamily="34" charset="0"/>
                        </a:rPr>
                        <a:t>Mail Order Copays</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dirty="0">
                          <a:solidFill>
                            <a:srgbClr val="3F3F3F"/>
                          </a:solidFill>
                          <a:effectLst/>
                          <a:highlight>
                            <a:srgbClr val="FFFF00"/>
                          </a:highlight>
                          <a:latin typeface="Calibri" panose="020F0502020204030204" pitchFamily="34" charset="0"/>
                        </a:rPr>
                        <a:t>$20 </a:t>
                      </a:r>
                      <a:r>
                        <a:rPr lang="en-US" sz="1200" b="0" i="0" u="none" strike="noStrike" dirty="0">
                          <a:solidFill>
                            <a:srgbClr val="3F3F3F"/>
                          </a:solidFill>
                          <a:effectLst/>
                          <a:latin typeface="Calibri" panose="020F0502020204030204" pitchFamily="34" charset="0"/>
                        </a:rPr>
                        <a:t>/ $100 / $175</a:t>
                      </a:r>
                    </a:p>
                  </a:txBody>
                  <a:tcPr marL="4840" marR="4840" marT="4840" marB="0" anchor="ctr">
                    <a:lnL>
                      <a:noFill/>
                    </a:lnL>
                    <a:lnR>
                      <a:noFill/>
                    </a:lnR>
                    <a:lnT>
                      <a:noFill/>
                    </a:lnT>
                    <a:lnB>
                      <a:noFill/>
                    </a:lnB>
                    <a:noFill/>
                  </a:tcPr>
                </a:tc>
                <a:tc>
                  <a:txBody>
                    <a:bodyPr/>
                    <a:lstStyle/>
                    <a:p>
                      <a:pPr algn="ctr" rtl="0" fontAlgn="ctr"/>
                      <a:r>
                        <a:rPr lang="en-US" sz="1200" b="0" i="0" u="none" strike="noStrike" dirty="0">
                          <a:solidFill>
                            <a:srgbClr val="3F3F3F"/>
                          </a:solidFill>
                          <a:effectLst/>
                          <a:highlight>
                            <a:srgbClr val="FFFF00"/>
                          </a:highlight>
                          <a:latin typeface="Calibri" panose="020F0502020204030204" pitchFamily="34" charset="0"/>
                        </a:rPr>
                        <a:t>$20 </a:t>
                      </a:r>
                      <a:r>
                        <a:rPr lang="en-US" sz="1200" b="0" i="0" u="none" strike="noStrike" dirty="0">
                          <a:solidFill>
                            <a:srgbClr val="3F3F3F"/>
                          </a:solidFill>
                          <a:effectLst/>
                          <a:latin typeface="Calibri" panose="020F0502020204030204" pitchFamily="34" charset="0"/>
                        </a:rPr>
                        <a:t>/ $100 / $175</a:t>
                      </a:r>
                    </a:p>
                  </a:txBody>
                  <a:tcPr marL="4840" marR="4840" marT="4840" marB="0" anchor="ctr">
                    <a:lnL>
                      <a:noFill/>
                    </a:lnL>
                    <a:lnR>
                      <a:noFill/>
                    </a:lnR>
                    <a:lnT>
                      <a:noFill/>
                    </a:lnT>
                    <a:lnB>
                      <a:noFill/>
                    </a:lnB>
                    <a:noFill/>
                  </a:tcPr>
                </a:tc>
                <a:extLst>
                  <a:ext uri="{0D108BD9-81ED-4DB2-BD59-A6C34878D82A}">
                    <a16:rowId xmlns:a16="http://schemas.microsoft.com/office/drawing/2014/main" val="776406105"/>
                  </a:ext>
                </a:extLst>
              </a:tr>
              <a:tr h="156505">
                <a:tc gridSpan="3">
                  <a:txBody>
                    <a:bodyPr/>
                    <a:lstStyle/>
                    <a:p>
                      <a:pPr algn="l" rtl="0" fontAlgn="ctr"/>
                      <a:r>
                        <a:rPr lang="en-US" sz="1200" b="1" i="0" u="none" strike="noStrike" dirty="0">
                          <a:solidFill>
                            <a:srgbClr val="000000"/>
                          </a:solidFill>
                          <a:effectLst/>
                          <a:highlight>
                            <a:srgbClr val="D8E1F0"/>
                          </a:highlight>
                          <a:latin typeface="Calibri" panose="020F0502020204030204" pitchFamily="34" charset="0"/>
                        </a:rPr>
                        <a:t>Out-of-Network Benefits </a:t>
                      </a:r>
                    </a:p>
                  </a:txBody>
                  <a:tcPr marL="4840" marR="4840" marT="4840" marB="0" anchor="ctr">
                    <a:lnL>
                      <a:noFill/>
                    </a:lnL>
                    <a:lnR>
                      <a:noFill/>
                    </a:lnR>
                    <a:lnT>
                      <a:noFill/>
                    </a:lnT>
                    <a:lnB>
                      <a:noFill/>
                    </a:lnB>
                    <a:solidFill>
                      <a:srgbClr val="D8E1F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18703424"/>
                  </a:ext>
                </a:extLst>
              </a:tr>
              <a:tr h="156505">
                <a:tc>
                  <a:txBody>
                    <a:bodyPr/>
                    <a:lstStyle/>
                    <a:p>
                      <a:pPr algn="l" rtl="0" fontAlgn="ctr"/>
                      <a:r>
                        <a:rPr lang="en-US" sz="1200" b="0" i="0" u="none" strike="noStrike">
                          <a:solidFill>
                            <a:srgbClr val="3F3F3F"/>
                          </a:solidFill>
                          <a:effectLst/>
                          <a:highlight>
                            <a:srgbClr val="FCFBF9"/>
                          </a:highlight>
                          <a:latin typeface="Calibri" panose="020F0502020204030204" pitchFamily="34" charset="0"/>
                        </a:rPr>
                        <a:t>Deductible  (Ind/Fam)</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a:solidFill>
                            <a:srgbClr val="3F3F3F"/>
                          </a:solidFill>
                          <a:effectLst/>
                          <a:latin typeface="Calibri" panose="020F0502020204030204" pitchFamily="34" charset="0"/>
                        </a:rPr>
                        <a:t>$1,000 / $2,000</a:t>
                      </a:r>
                    </a:p>
                  </a:txBody>
                  <a:tcPr marL="4840" marR="4840" marT="4840" marB="0" anchor="ctr">
                    <a:lnL>
                      <a:noFill/>
                    </a:lnL>
                    <a:lnR>
                      <a:noFill/>
                    </a:lnR>
                    <a:lnT>
                      <a:noFill/>
                    </a:lnT>
                    <a:lnB>
                      <a:noFill/>
                    </a:lnB>
                    <a:noFill/>
                  </a:tcPr>
                </a:tc>
                <a:tc>
                  <a:txBody>
                    <a:bodyPr/>
                    <a:lstStyle/>
                    <a:p>
                      <a:pPr algn="ctr" rtl="0" fontAlgn="ctr"/>
                      <a:r>
                        <a:rPr lang="en-US" sz="1200" b="0" i="0" u="none" strike="noStrike" dirty="0">
                          <a:solidFill>
                            <a:srgbClr val="3F3F3F"/>
                          </a:solidFill>
                          <a:effectLst/>
                          <a:highlight>
                            <a:srgbClr val="FFFF00"/>
                          </a:highlight>
                          <a:latin typeface="Calibri" panose="020F0502020204030204" pitchFamily="34" charset="0"/>
                        </a:rPr>
                        <a:t>$6,600 / $13,200</a:t>
                      </a:r>
                    </a:p>
                  </a:txBody>
                  <a:tcPr marL="4840" marR="4840" marT="4840" marB="0" anchor="ctr">
                    <a:lnL>
                      <a:noFill/>
                    </a:lnL>
                    <a:lnR>
                      <a:noFill/>
                    </a:lnR>
                    <a:lnT>
                      <a:noFill/>
                    </a:lnT>
                    <a:lnB>
                      <a:noFill/>
                    </a:lnB>
                    <a:noFill/>
                  </a:tcPr>
                </a:tc>
                <a:extLst>
                  <a:ext uri="{0D108BD9-81ED-4DB2-BD59-A6C34878D82A}">
                    <a16:rowId xmlns:a16="http://schemas.microsoft.com/office/drawing/2014/main" val="2457942064"/>
                  </a:ext>
                </a:extLst>
              </a:tr>
              <a:tr h="176123">
                <a:tc>
                  <a:txBody>
                    <a:bodyPr/>
                    <a:lstStyle/>
                    <a:p>
                      <a:pPr algn="l" rtl="0" fontAlgn="ctr"/>
                      <a:r>
                        <a:rPr lang="en-US" sz="1200" b="0" i="0" u="none" strike="noStrike" dirty="0">
                          <a:solidFill>
                            <a:srgbClr val="3F3F3F"/>
                          </a:solidFill>
                          <a:effectLst/>
                          <a:highlight>
                            <a:srgbClr val="FCFBF9"/>
                          </a:highlight>
                          <a:latin typeface="Calibri" panose="020F0502020204030204" pitchFamily="34" charset="0"/>
                        </a:rPr>
                        <a:t>Coinsurance</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a:solidFill>
                            <a:srgbClr val="3F3F3F"/>
                          </a:solidFill>
                          <a:effectLst/>
                          <a:latin typeface="Calibri" panose="020F0502020204030204" pitchFamily="34" charset="0"/>
                        </a:rPr>
                        <a:t>Anthem 70% / Employee 30%</a:t>
                      </a:r>
                    </a:p>
                  </a:txBody>
                  <a:tcPr marL="4840" marR="4840" marT="4840" marB="0" anchor="ctr">
                    <a:lnL>
                      <a:noFill/>
                    </a:lnL>
                    <a:lnR>
                      <a:noFill/>
                    </a:lnR>
                    <a:lnT>
                      <a:noFill/>
                    </a:lnT>
                    <a:lnB>
                      <a:noFill/>
                    </a:lnB>
                    <a:noFill/>
                  </a:tcPr>
                </a:tc>
                <a:tc>
                  <a:txBody>
                    <a:bodyPr/>
                    <a:lstStyle/>
                    <a:p>
                      <a:pPr algn="ctr" rtl="0" fontAlgn="ctr"/>
                      <a:r>
                        <a:rPr lang="en-US" sz="1200" b="0" i="0" u="none" strike="noStrike">
                          <a:solidFill>
                            <a:srgbClr val="3F3F3F"/>
                          </a:solidFill>
                          <a:effectLst/>
                          <a:latin typeface="Calibri" panose="020F0502020204030204" pitchFamily="34" charset="0"/>
                        </a:rPr>
                        <a:t>Anthem 70% / Employee 30%</a:t>
                      </a:r>
                    </a:p>
                  </a:txBody>
                  <a:tcPr marL="4840" marR="4840" marT="4840" marB="0" anchor="ctr">
                    <a:lnL>
                      <a:noFill/>
                    </a:lnL>
                    <a:lnR>
                      <a:noFill/>
                    </a:lnR>
                    <a:lnT>
                      <a:noFill/>
                    </a:lnT>
                    <a:lnB>
                      <a:noFill/>
                    </a:lnB>
                    <a:noFill/>
                  </a:tcPr>
                </a:tc>
                <a:extLst>
                  <a:ext uri="{0D108BD9-81ED-4DB2-BD59-A6C34878D82A}">
                    <a16:rowId xmlns:a16="http://schemas.microsoft.com/office/drawing/2014/main" val="301119221"/>
                  </a:ext>
                </a:extLst>
              </a:tr>
              <a:tr h="92175">
                <a:tc>
                  <a:txBody>
                    <a:bodyPr/>
                    <a:lstStyle/>
                    <a:p>
                      <a:pPr algn="l" rtl="0" fontAlgn="ctr"/>
                      <a:r>
                        <a:rPr lang="en-US" sz="1200" b="0" i="0" u="none" strike="noStrike">
                          <a:solidFill>
                            <a:srgbClr val="3F3F3F"/>
                          </a:solidFill>
                          <a:effectLst/>
                          <a:highlight>
                            <a:srgbClr val="FCFBF9"/>
                          </a:highlight>
                          <a:latin typeface="Calibri" panose="020F0502020204030204" pitchFamily="34" charset="0"/>
                        </a:rPr>
                        <a:t>Out-of-Pocket Maximum (Ind/Fam)</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dirty="0">
                          <a:solidFill>
                            <a:srgbClr val="3F3F3F"/>
                          </a:solidFill>
                          <a:effectLst/>
                          <a:latin typeface="Calibri" panose="020F0502020204030204" pitchFamily="34" charset="0"/>
                        </a:rPr>
                        <a:t>$10,000 / $20,000</a:t>
                      </a:r>
                    </a:p>
                  </a:txBody>
                  <a:tcPr marL="4840" marR="4840" marT="4840" marB="0" anchor="ctr">
                    <a:lnL>
                      <a:noFill/>
                    </a:lnL>
                    <a:lnR>
                      <a:noFill/>
                    </a:lnR>
                    <a:lnT>
                      <a:noFill/>
                    </a:lnT>
                    <a:lnB>
                      <a:noFill/>
                    </a:lnB>
                    <a:noFill/>
                  </a:tcPr>
                </a:tc>
                <a:tc>
                  <a:txBody>
                    <a:bodyPr/>
                    <a:lstStyle/>
                    <a:p>
                      <a:pPr algn="ctr" rtl="0" fontAlgn="ctr"/>
                      <a:r>
                        <a:rPr lang="en-US" sz="1200" b="0" i="0" u="none" strike="noStrike" dirty="0">
                          <a:solidFill>
                            <a:srgbClr val="3F3F3F"/>
                          </a:solidFill>
                          <a:effectLst/>
                          <a:latin typeface="Calibri" panose="020F0502020204030204" pitchFamily="34" charset="0"/>
                        </a:rPr>
                        <a:t>$11,250 / $22,500</a:t>
                      </a:r>
                    </a:p>
                  </a:txBody>
                  <a:tcPr marL="4840" marR="4840" marT="4840" marB="0" anchor="ctr">
                    <a:lnL>
                      <a:noFill/>
                    </a:lnL>
                    <a:lnR>
                      <a:noFill/>
                    </a:lnR>
                    <a:lnT>
                      <a:noFill/>
                    </a:lnT>
                    <a:lnB>
                      <a:noFill/>
                    </a:lnB>
                    <a:noFill/>
                  </a:tcPr>
                </a:tc>
                <a:extLst>
                  <a:ext uri="{0D108BD9-81ED-4DB2-BD59-A6C34878D82A}">
                    <a16:rowId xmlns:a16="http://schemas.microsoft.com/office/drawing/2014/main" val="2920448316"/>
                  </a:ext>
                </a:extLst>
              </a:tr>
              <a:tr h="156505">
                <a:tc gridSpan="3">
                  <a:txBody>
                    <a:bodyPr/>
                    <a:lstStyle/>
                    <a:p>
                      <a:pPr algn="l" rtl="0" fontAlgn="ctr"/>
                      <a:r>
                        <a:rPr lang="en-US" sz="1200" b="1" i="0" u="none" strike="noStrike">
                          <a:solidFill>
                            <a:srgbClr val="000000"/>
                          </a:solidFill>
                          <a:effectLst/>
                          <a:highlight>
                            <a:srgbClr val="D8E1F0"/>
                          </a:highlight>
                          <a:latin typeface="Calibri" panose="020F0502020204030204" pitchFamily="34" charset="0"/>
                        </a:rPr>
                        <a:t>Employee Cost Per Pay Period</a:t>
                      </a:r>
                    </a:p>
                  </a:txBody>
                  <a:tcPr marL="4840" marR="4840" marT="4840" marB="0" anchor="ctr">
                    <a:lnL>
                      <a:noFill/>
                    </a:lnL>
                    <a:lnR>
                      <a:noFill/>
                    </a:lnR>
                    <a:lnT>
                      <a:noFill/>
                    </a:lnT>
                    <a:lnB>
                      <a:noFill/>
                    </a:lnB>
                    <a:solidFill>
                      <a:srgbClr val="D8E1F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8354602"/>
                  </a:ext>
                </a:extLst>
              </a:tr>
              <a:tr h="156505">
                <a:tc>
                  <a:txBody>
                    <a:bodyPr/>
                    <a:lstStyle/>
                    <a:p>
                      <a:pPr algn="l" rtl="0" fontAlgn="ctr"/>
                      <a:r>
                        <a:rPr lang="en-US" sz="1200" b="0" i="0" u="none" strike="noStrike">
                          <a:solidFill>
                            <a:srgbClr val="3F3F3F"/>
                          </a:solidFill>
                          <a:effectLst/>
                          <a:highlight>
                            <a:srgbClr val="EDEDED"/>
                          </a:highlight>
                          <a:latin typeface="Calibri" panose="020F0502020204030204" pitchFamily="34" charset="0"/>
                        </a:rPr>
                        <a:t>Employee Only</a:t>
                      </a:r>
                    </a:p>
                  </a:txBody>
                  <a:tcPr marL="4840" marR="4840" marT="4840" marB="0" anchor="ctr">
                    <a:lnL>
                      <a:noFill/>
                    </a:lnL>
                    <a:lnR>
                      <a:noFill/>
                    </a:lnR>
                    <a:lnT>
                      <a:noFill/>
                    </a:lnT>
                    <a:lnB>
                      <a:noFill/>
                    </a:lnB>
                    <a:solidFill>
                      <a:srgbClr val="EDEDED"/>
                    </a:solidFill>
                  </a:tcPr>
                </a:tc>
                <a:tc>
                  <a:txBody>
                    <a:bodyPr/>
                    <a:lstStyle/>
                    <a:p>
                      <a:pPr algn="ctr" rtl="0" fontAlgn="ctr"/>
                      <a:r>
                        <a:rPr lang="en-US" sz="1200" b="0" i="0" u="none" strike="noStrike">
                          <a:solidFill>
                            <a:srgbClr val="3F3F3F"/>
                          </a:solidFill>
                          <a:effectLst/>
                          <a:latin typeface="Calibri" panose="020F0502020204030204" pitchFamily="34" charset="0"/>
                        </a:rPr>
                        <a:t>$67.20</a:t>
                      </a:r>
                    </a:p>
                  </a:txBody>
                  <a:tcPr marL="4840" marR="4840" marT="4840" marB="0" anchor="ctr">
                    <a:lnL>
                      <a:noFill/>
                    </a:lnL>
                    <a:lnR>
                      <a:noFill/>
                    </a:lnR>
                    <a:lnT>
                      <a:noFill/>
                    </a:lnT>
                    <a:lnB>
                      <a:noFill/>
                    </a:lnB>
                    <a:noFill/>
                  </a:tcPr>
                </a:tc>
                <a:tc>
                  <a:txBody>
                    <a:bodyPr/>
                    <a:lstStyle/>
                    <a:p>
                      <a:pPr algn="ctr" rtl="0" fontAlgn="ctr"/>
                      <a:r>
                        <a:rPr lang="en-US" sz="1200" b="0" i="0" u="none" strike="noStrike" dirty="0">
                          <a:solidFill>
                            <a:srgbClr val="3F3F3F"/>
                          </a:solidFill>
                          <a:effectLst/>
                          <a:latin typeface="Calibri" panose="020F0502020204030204" pitchFamily="34" charset="0"/>
                        </a:rPr>
                        <a:t>$0.00</a:t>
                      </a:r>
                    </a:p>
                  </a:txBody>
                  <a:tcPr marL="4840" marR="4840" marT="4840" marB="0" anchor="ctr">
                    <a:lnL>
                      <a:noFill/>
                    </a:lnL>
                    <a:lnR>
                      <a:noFill/>
                    </a:lnR>
                    <a:lnT>
                      <a:noFill/>
                    </a:lnT>
                    <a:lnB>
                      <a:noFill/>
                    </a:lnB>
                    <a:noFill/>
                  </a:tcPr>
                </a:tc>
                <a:extLst>
                  <a:ext uri="{0D108BD9-81ED-4DB2-BD59-A6C34878D82A}">
                    <a16:rowId xmlns:a16="http://schemas.microsoft.com/office/drawing/2014/main" val="2250464767"/>
                  </a:ext>
                </a:extLst>
              </a:tr>
              <a:tr h="156505">
                <a:tc>
                  <a:txBody>
                    <a:bodyPr/>
                    <a:lstStyle/>
                    <a:p>
                      <a:pPr algn="l" rtl="0" fontAlgn="ctr"/>
                      <a:r>
                        <a:rPr lang="en-US" sz="1200" b="0" i="0" u="none" strike="noStrike">
                          <a:solidFill>
                            <a:srgbClr val="3F3F3F"/>
                          </a:solidFill>
                          <a:effectLst/>
                          <a:highlight>
                            <a:srgbClr val="EDEDED"/>
                          </a:highlight>
                          <a:latin typeface="Calibri" panose="020F0502020204030204" pitchFamily="34" charset="0"/>
                        </a:rPr>
                        <a:t>Employee + Child</a:t>
                      </a:r>
                    </a:p>
                  </a:txBody>
                  <a:tcPr marL="4840" marR="4840" marT="4840" marB="0" anchor="ctr">
                    <a:lnL>
                      <a:noFill/>
                    </a:lnL>
                    <a:lnR>
                      <a:noFill/>
                    </a:lnR>
                    <a:lnT>
                      <a:noFill/>
                    </a:lnT>
                    <a:lnB>
                      <a:noFill/>
                    </a:lnB>
                    <a:solidFill>
                      <a:srgbClr val="EDEDED"/>
                    </a:solidFill>
                  </a:tcPr>
                </a:tc>
                <a:tc>
                  <a:txBody>
                    <a:bodyPr/>
                    <a:lstStyle/>
                    <a:p>
                      <a:pPr algn="ctr" rtl="0" fontAlgn="ctr"/>
                      <a:r>
                        <a:rPr lang="en-US" sz="1200" b="0" i="0" u="none" strike="noStrike">
                          <a:solidFill>
                            <a:srgbClr val="3F3F3F"/>
                          </a:solidFill>
                          <a:effectLst/>
                          <a:latin typeface="Calibri" panose="020F0502020204030204" pitchFamily="34" charset="0"/>
                        </a:rPr>
                        <a:t>$229.65</a:t>
                      </a:r>
                    </a:p>
                  </a:txBody>
                  <a:tcPr marL="4840" marR="4840" marT="4840" marB="0" anchor="ctr">
                    <a:lnL>
                      <a:noFill/>
                    </a:lnL>
                    <a:lnR>
                      <a:noFill/>
                    </a:lnR>
                    <a:lnT>
                      <a:noFill/>
                    </a:lnT>
                    <a:lnB>
                      <a:noFill/>
                    </a:lnB>
                    <a:noFill/>
                  </a:tcPr>
                </a:tc>
                <a:tc>
                  <a:txBody>
                    <a:bodyPr/>
                    <a:lstStyle/>
                    <a:p>
                      <a:pPr algn="ctr" rtl="0" fontAlgn="ctr"/>
                      <a:r>
                        <a:rPr lang="en-US" sz="1200" b="0" i="0" u="none" strike="noStrike">
                          <a:solidFill>
                            <a:srgbClr val="3F3F3F"/>
                          </a:solidFill>
                          <a:effectLst/>
                          <a:latin typeface="Calibri" panose="020F0502020204030204" pitchFamily="34" charset="0"/>
                        </a:rPr>
                        <a:t>$72.19</a:t>
                      </a:r>
                    </a:p>
                  </a:txBody>
                  <a:tcPr marL="4840" marR="4840" marT="4840" marB="0" anchor="ctr">
                    <a:lnL>
                      <a:noFill/>
                    </a:lnL>
                    <a:lnR>
                      <a:noFill/>
                    </a:lnR>
                    <a:lnT>
                      <a:noFill/>
                    </a:lnT>
                    <a:lnB>
                      <a:noFill/>
                    </a:lnB>
                    <a:noFill/>
                  </a:tcPr>
                </a:tc>
                <a:extLst>
                  <a:ext uri="{0D108BD9-81ED-4DB2-BD59-A6C34878D82A}">
                    <a16:rowId xmlns:a16="http://schemas.microsoft.com/office/drawing/2014/main" val="966494725"/>
                  </a:ext>
                </a:extLst>
              </a:tr>
              <a:tr h="156505">
                <a:tc>
                  <a:txBody>
                    <a:bodyPr/>
                    <a:lstStyle/>
                    <a:p>
                      <a:pPr algn="l" rtl="0" fontAlgn="ctr"/>
                      <a:r>
                        <a:rPr lang="en-US" sz="1200" b="0" i="0" u="none" strike="noStrike">
                          <a:solidFill>
                            <a:srgbClr val="3F3F3F"/>
                          </a:solidFill>
                          <a:effectLst/>
                          <a:highlight>
                            <a:srgbClr val="EDEDED"/>
                          </a:highlight>
                          <a:latin typeface="Calibri" panose="020F0502020204030204" pitchFamily="34" charset="0"/>
                        </a:rPr>
                        <a:t>Employee + Children</a:t>
                      </a:r>
                    </a:p>
                  </a:txBody>
                  <a:tcPr marL="4840" marR="4840" marT="4840" marB="0" anchor="ctr">
                    <a:lnL>
                      <a:noFill/>
                    </a:lnL>
                    <a:lnR>
                      <a:noFill/>
                    </a:lnR>
                    <a:lnT>
                      <a:noFill/>
                    </a:lnT>
                    <a:lnB>
                      <a:noFill/>
                    </a:lnB>
                    <a:solidFill>
                      <a:srgbClr val="EDEDED"/>
                    </a:solidFill>
                  </a:tcPr>
                </a:tc>
                <a:tc>
                  <a:txBody>
                    <a:bodyPr/>
                    <a:lstStyle/>
                    <a:p>
                      <a:pPr algn="ctr" rtl="0" fontAlgn="ctr"/>
                      <a:r>
                        <a:rPr lang="en-US" sz="1200" b="0" i="0" u="none" strike="noStrike">
                          <a:solidFill>
                            <a:srgbClr val="3F3F3F"/>
                          </a:solidFill>
                          <a:effectLst/>
                          <a:latin typeface="Calibri" panose="020F0502020204030204" pitchFamily="34" charset="0"/>
                        </a:rPr>
                        <a:t>$535.74</a:t>
                      </a:r>
                    </a:p>
                  </a:txBody>
                  <a:tcPr marL="4840" marR="4840" marT="4840" marB="0" anchor="ctr">
                    <a:lnL>
                      <a:noFill/>
                    </a:lnL>
                    <a:lnR>
                      <a:noFill/>
                    </a:lnR>
                    <a:lnT>
                      <a:noFill/>
                    </a:lnT>
                    <a:lnB>
                      <a:noFill/>
                    </a:lnB>
                    <a:noFill/>
                  </a:tcPr>
                </a:tc>
                <a:tc>
                  <a:txBody>
                    <a:bodyPr/>
                    <a:lstStyle/>
                    <a:p>
                      <a:pPr algn="ctr" rtl="0" fontAlgn="ctr"/>
                      <a:r>
                        <a:rPr lang="en-US" sz="1200" b="0" i="0" u="none" strike="noStrike">
                          <a:solidFill>
                            <a:srgbClr val="3F3F3F"/>
                          </a:solidFill>
                          <a:effectLst/>
                          <a:latin typeface="Calibri" panose="020F0502020204030204" pitchFamily="34" charset="0"/>
                        </a:rPr>
                        <a:t>$259.40</a:t>
                      </a:r>
                    </a:p>
                  </a:txBody>
                  <a:tcPr marL="4840" marR="4840" marT="4840" marB="0" anchor="ctr">
                    <a:lnL>
                      <a:noFill/>
                    </a:lnL>
                    <a:lnR>
                      <a:noFill/>
                    </a:lnR>
                    <a:lnT>
                      <a:noFill/>
                    </a:lnT>
                    <a:lnB>
                      <a:noFill/>
                    </a:lnB>
                    <a:noFill/>
                  </a:tcPr>
                </a:tc>
                <a:extLst>
                  <a:ext uri="{0D108BD9-81ED-4DB2-BD59-A6C34878D82A}">
                    <a16:rowId xmlns:a16="http://schemas.microsoft.com/office/drawing/2014/main" val="892049871"/>
                  </a:ext>
                </a:extLst>
              </a:tr>
              <a:tr h="156505">
                <a:tc>
                  <a:txBody>
                    <a:bodyPr/>
                    <a:lstStyle/>
                    <a:p>
                      <a:pPr algn="l" rtl="0" fontAlgn="ctr"/>
                      <a:r>
                        <a:rPr lang="en-US" sz="1200" b="0" i="0" u="none" strike="noStrike">
                          <a:solidFill>
                            <a:srgbClr val="3F3F3F"/>
                          </a:solidFill>
                          <a:effectLst/>
                          <a:highlight>
                            <a:srgbClr val="EDEDED"/>
                          </a:highlight>
                          <a:latin typeface="Calibri" panose="020F0502020204030204" pitchFamily="34" charset="0"/>
                        </a:rPr>
                        <a:t>Employee + Spouse</a:t>
                      </a:r>
                    </a:p>
                  </a:txBody>
                  <a:tcPr marL="4840" marR="4840" marT="4840" marB="0" anchor="ctr">
                    <a:lnL>
                      <a:noFill/>
                    </a:lnL>
                    <a:lnR>
                      <a:noFill/>
                    </a:lnR>
                    <a:lnT>
                      <a:noFill/>
                    </a:lnT>
                    <a:lnB>
                      <a:noFill/>
                    </a:lnB>
                    <a:solidFill>
                      <a:srgbClr val="EDEDED"/>
                    </a:solidFill>
                  </a:tcPr>
                </a:tc>
                <a:tc>
                  <a:txBody>
                    <a:bodyPr/>
                    <a:lstStyle/>
                    <a:p>
                      <a:pPr algn="ctr" rtl="0" fontAlgn="ctr"/>
                      <a:r>
                        <a:rPr lang="en-US" sz="1200" b="0" i="0" u="none" strike="noStrike">
                          <a:solidFill>
                            <a:srgbClr val="3F3F3F"/>
                          </a:solidFill>
                          <a:effectLst/>
                          <a:latin typeface="Calibri" panose="020F0502020204030204" pitchFamily="34" charset="0"/>
                        </a:rPr>
                        <a:t>$633.34</a:t>
                      </a:r>
                    </a:p>
                  </a:txBody>
                  <a:tcPr marL="4840" marR="4840" marT="4840" marB="0" anchor="ctr">
                    <a:lnL>
                      <a:noFill/>
                    </a:lnL>
                    <a:lnR>
                      <a:noFill/>
                    </a:lnR>
                    <a:lnT>
                      <a:noFill/>
                    </a:lnT>
                    <a:lnB>
                      <a:noFill/>
                    </a:lnB>
                    <a:noFill/>
                  </a:tcPr>
                </a:tc>
                <a:tc>
                  <a:txBody>
                    <a:bodyPr/>
                    <a:lstStyle/>
                    <a:p>
                      <a:pPr algn="ctr" rtl="0" fontAlgn="ctr"/>
                      <a:r>
                        <a:rPr lang="en-US" sz="1200" b="0" i="0" u="none" strike="noStrike">
                          <a:solidFill>
                            <a:srgbClr val="3F3F3F"/>
                          </a:solidFill>
                          <a:effectLst/>
                          <a:latin typeface="Calibri" panose="020F0502020204030204" pitchFamily="34" charset="0"/>
                        </a:rPr>
                        <a:t>$330.56</a:t>
                      </a:r>
                    </a:p>
                  </a:txBody>
                  <a:tcPr marL="4840" marR="4840" marT="4840" marB="0" anchor="ctr">
                    <a:lnL>
                      <a:noFill/>
                    </a:lnL>
                    <a:lnR>
                      <a:noFill/>
                    </a:lnR>
                    <a:lnT>
                      <a:noFill/>
                    </a:lnT>
                    <a:lnB>
                      <a:noFill/>
                    </a:lnB>
                    <a:noFill/>
                  </a:tcPr>
                </a:tc>
                <a:extLst>
                  <a:ext uri="{0D108BD9-81ED-4DB2-BD59-A6C34878D82A}">
                    <a16:rowId xmlns:a16="http://schemas.microsoft.com/office/drawing/2014/main" val="3614241125"/>
                  </a:ext>
                </a:extLst>
              </a:tr>
              <a:tr h="156505">
                <a:tc>
                  <a:txBody>
                    <a:bodyPr/>
                    <a:lstStyle/>
                    <a:p>
                      <a:pPr algn="l" rtl="0" fontAlgn="ctr"/>
                      <a:r>
                        <a:rPr lang="en-US" sz="1200" b="0" i="0" u="none" strike="noStrike">
                          <a:solidFill>
                            <a:srgbClr val="3F3F3F"/>
                          </a:solidFill>
                          <a:effectLst/>
                          <a:highlight>
                            <a:srgbClr val="EDEDED"/>
                          </a:highlight>
                          <a:latin typeface="Calibri" panose="020F0502020204030204" pitchFamily="34" charset="0"/>
                        </a:rPr>
                        <a:t>Employee + Family</a:t>
                      </a:r>
                    </a:p>
                  </a:txBody>
                  <a:tcPr marL="4840" marR="4840" marT="4840" marB="0" anchor="ctr">
                    <a:lnL>
                      <a:noFill/>
                    </a:lnL>
                    <a:lnR>
                      <a:noFill/>
                    </a:lnR>
                    <a:lnT>
                      <a:noFill/>
                    </a:lnT>
                    <a:lnB>
                      <a:noFill/>
                    </a:lnB>
                    <a:solidFill>
                      <a:srgbClr val="EDEDED"/>
                    </a:solidFill>
                  </a:tcPr>
                </a:tc>
                <a:tc>
                  <a:txBody>
                    <a:bodyPr/>
                    <a:lstStyle/>
                    <a:p>
                      <a:pPr algn="ctr" rtl="0" fontAlgn="ctr"/>
                      <a:r>
                        <a:rPr lang="en-US" sz="1200" b="0" i="0" u="none" strike="noStrike">
                          <a:solidFill>
                            <a:srgbClr val="3F3F3F"/>
                          </a:solidFill>
                          <a:effectLst/>
                          <a:latin typeface="Calibri" panose="020F0502020204030204" pitchFamily="34" charset="0"/>
                        </a:rPr>
                        <a:t>$1,023.15</a:t>
                      </a:r>
                    </a:p>
                  </a:txBody>
                  <a:tcPr marL="4840" marR="4840" marT="4840" marB="0" anchor="ctr">
                    <a:lnL>
                      <a:noFill/>
                    </a:lnL>
                    <a:lnR>
                      <a:noFill/>
                    </a:lnR>
                    <a:lnT>
                      <a:noFill/>
                    </a:lnT>
                    <a:lnB>
                      <a:noFill/>
                    </a:lnB>
                    <a:noFill/>
                  </a:tcPr>
                </a:tc>
                <a:tc>
                  <a:txBody>
                    <a:bodyPr/>
                    <a:lstStyle/>
                    <a:p>
                      <a:pPr algn="ctr" rtl="0" fontAlgn="ctr"/>
                      <a:r>
                        <a:rPr lang="en-US" sz="1200" b="0" i="0" u="none" strike="noStrike" dirty="0">
                          <a:solidFill>
                            <a:srgbClr val="3F3F3F"/>
                          </a:solidFill>
                          <a:effectLst/>
                          <a:latin typeface="Calibri" panose="020F0502020204030204" pitchFamily="34" charset="0"/>
                        </a:rPr>
                        <a:t>$618.31</a:t>
                      </a:r>
                    </a:p>
                  </a:txBody>
                  <a:tcPr marL="4840" marR="4840" marT="4840" marB="0" anchor="ctr">
                    <a:lnL>
                      <a:noFill/>
                    </a:lnL>
                    <a:lnR>
                      <a:noFill/>
                    </a:lnR>
                    <a:lnT>
                      <a:noFill/>
                    </a:lnT>
                    <a:lnB>
                      <a:noFill/>
                    </a:lnB>
                    <a:noFill/>
                  </a:tcPr>
                </a:tc>
                <a:extLst>
                  <a:ext uri="{0D108BD9-81ED-4DB2-BD59-A6C34878D82A}">
                    <a16:rowId xmlns:a16="http://schemas.microsoft.com/office/drawing/2014/main" val="2070406938"/>
                  </a:ext>
                </a:extLst>
              </a:tr>
            </a:tbl>
          </a:graphicData>
        </a:graphic>
      </p:graphicFrame>
      <p:sp>
        <p:nvSpPr>
          <p:cNvPr id="10" name="Oval 9">
            <a:extLst>
              <a:ext uri="{FF2B5EF4-FFF2-40B4-BE49-F238E27FC236}">
                <a16:creationId xmlns:a16="http://schemas.microsoft.com/office/drawing/2014/main" id="{CA03430E-D0A5-10F8-21CD-548FB6737ED8}"/>
              </a:ext>
            </a:extLst>
          </p:cNvPr>
          <p:cNvSpPr/>
          <p:nvPr/>
        </p:nvSpPr>
        <p:spPr>
          <a:xfrm>
            <a:off x="5011722" y="5702254"/>
            <a:ext cx="1041400" cy="2286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290974"/>
      </p:ext>
    </p:extLst>
  </p:cSld>
  <p:clrMapOvr>
    <a:masterClrMapping/>
  </p:clrMapOvr>
  <mc:AlternateContent xmlns:mc="http://schemas.openxmlformats.org/markup-compatibility/2006" xmlns:p14="http://schemas.microsoft.com/office/powerpoint/2010/main">
    <mc:Choice Requires="p14">
      <p:transition spd="slow" p14:dur="2000" advTm="179561"/>
    </mc:Choice>
    <mc:Fallback xmlns="">
      <p:transition spd="slow" advTm="17956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9A27377-1721-4A91-B778-6668F6DA6F50}"/>
              </a:ext>
            </a:extLst>
          </p:cNvPr>
          <p:cNvSpPr>
            <a:spLocks noGrp="1"/>
          </p:cNvSpPr>
          <p:nvPr>
            <p:ph type="body" sz="quarter" idx="11"/>
          </p:nvPr>
        </p:nvSpPr>
        <p:spPr>
          <a:xfrm>
            <a:off x="363630" y="1076749"/>
            <a:ext cx="8462735" cy="5041537"/>
          </a:xfrm>
        </p:spPr>
        <p:txBody>
          <a:bodyPr/>
          <a:lstStyle/>
          <a:p>
            <a:pPr>
              <a:spcBef>
                <a:spcPts val="600"/>
              </a:spcBef>
            </a:pPr>
            <a:r>
              <a:rPr lang="en-US" sz="1900" kern="0" dirty="0">
                <a:solidFill>
                  <a:srgbClr val="363947"/>
                </a:solidFill>
                <a:ea typeface="ＭＳ Ｐゴシック" charset="-128"/>
              </a:rPr>
              <a:t>Mail order for maintenance medications </a:t>
            </a:r>
          </a:p>
          <a:p>
            <a:pPr lvl="1">
              <a:spcBef>
                <a:spcPts val="600"/>
              </a:spcBef>
              <a:buFont typeface="Arial" panose="020B0604020202020204" pitchFamily="34" charset="0"/>
              <a:buChar char="•"/>
            </a:pPr>
            <a:r>
              <a:rPr lang="en-US" sz="1900" kern="0" dirty="0">
                <a:solidFill>
                  <a:srgbClr val="363947"/>
                </a:solidFill>
                <a:ea typeface="ＭＳ Ｐゴシック" charset="-128"/>
              </a:rPr>
              <a:t>Skip the pharmacy and have prescriptions delivered right to your doorstep</a:t>
            </a:r>
          </a:p>
          <a:p>
            <a:pPr lvl="1">
              <a:spcBef>
                <a:spcPts val="600"/>
              </a:spcBef>
              <a:buFont typeface="Arial" panose="020B0604020202020204" pitchFamily="34" charset="0"/>
              <a:buChar char="•"/>
            </a:pPr>
            <a:r>
              <a:rPr lang="en-US" sz="1900" kern="0" dirty="0">
                <a:solidFill>
                  <a:srgbClr val="363947"/>
                </a:solidFill>
                <a:ea typeface="ＭＳ Ｐゴシック" charset="-128"/>
              </a:rPr>
              <a:t>Savings every 90 days (cost caries on tier)</a:t>
            </a:r>
          </a:p>
          <a:p>
            <a:pPr lvl="1">
              <a:spcBef>
                <a:spcPts val="600"/>
              </a:spcBef>
              <a:buFont typeface="Arial" panose="020B0604020202020204" pitchFamily="34" charset="0"/>
              <a:buChar char="•"/>
            </a:pPr>
            <a:r>
              <a:rPr lang="en-US" sz="1900" kern="0" dirty="0">
                <a:solidFill>
                  <a:srgbClr val="363947"/>
                </a:solidFill>
                <a:ea typeface="ＭＳ Ｐゴシック" charset="-128"/>
              </a:rPr>
              <a:t>Visit Anthem’s member portal or see your Benefit Guide for further details on how to get started</a:t>
            </a:r>
          </a:p>
          <a:p>
            <a:pPr marL="457200" lvl="1" indent="0">
              <a:spcBef>
                <a:spcPts val="600"/>
              </a:spcBef>
              <a:buNone/>
            </a:pPr>
            <a:endParaRPr lang="en-US" sz="1800" kern="0" dirty="0">
              <a:solidFill>
                <a:srgbClr val="363947"/>
              </a:solidFill>
              <a:ea typeface="ＭＳ Ｐゴシック" charset="-128"/>
            </a:endParaRPr>
          </a:p>
          <a:p>
            <a:pPr>
              <a:spcBef>
                <a:spcPts val="600"/>
              </a:spcBef>
            </a:pPr>
            <a:r>
              <a:rPr lang="en-US" sz="1900" kern="0" dirty="0">
                <a:solidFill>
                  <a:srgbClr val="363947"/>
                </a:solidFill>
                <a:ea typeface="ＭＳ Ｐゴシック" charset="-128"/>
              </a:rPr>
              <a:t>PreventiveRx Drug list </a:t>
            </a:r>
          </a:p>
          <a:p>
            <a:pPr lvl="1">
              <a:spcBef>
                <a:spcPts val="600"/>
              </a:spcBef>
              <a:buFont typeface="Arial" panose="020B0604020202020204" pitchFamily="34" charset="0"/>
              <a:buChar char="•"/>
            </a:pPr>
            <a:r>
              <a:rPr lang="en-US" sz="1900" kern="0" dirty="0">
                <a:solidFill>
                  <a:srgbClr val="363947"/>
                </a:solidFill>
                <a:ea typeface="ＭＳ Ｐゴシック" charset="-128"/>
              </a:rPr>
              <a:t>Some preventive medications are covered at no cost to you if enrolled in the HSA 3300 / 0% / 4500 plan. </a:t>
            </a:r>
            <a:r>
              <a:rPr lang="en-US" sz="1900" kern="0" dirty="0">
                <a:solidFill>
                  <a:srgbClr val="363947"/>
                </a:solidFill>
                <a:ea typeface="ＭＳ Ｐゴシック" charset="-128"/>
                <a:hlinkClick r:id="rId3">
                  <a:extLst>
                    <a:ext uri="{A12FA001-AC4F-418D-AE19-62706E023703}">
                      <ahyp:hlinkClr xmlns:ahyp="http://schemas.microsoft.com/office/drawing/2018/hyperlinkcolor" val="tx"/>
                    </a:ext>
                  </a:extLst>
                </a:hlinkClick>
              </a:rPr>
              <a:t>See PreventiveRx list here)</a:t>
            </a:r>
            <a:endParaRPr lang="en-US" sz="1900" kern="0" dirty="0">
              <a:solidFill>
                <a:srgbClr val="363947"/>
              </a:solidFill>
              <a:ea typeface="ＭＳ Ｐゴシック" charset="-128"/>
            </a:endParaRPr>
          </a:p>
          <a:p>
            <a:pPr>
              <a:spcBef>
                <a:spcPts val="600"/>
              </a:spcBef>
            </a:pPr>
            <a:endParaRPr lang="en-US" sz="1100" kern="0" dirty="0">
              <a:solidFill>
                <a:srgbClr val="363947"/>
              </a:solidFill>
              <a:ea typeface="ＭＳ Ｐゴシック" charset="-128"/>
            </a:endParaRPr>
          </a:p>
          <a:p>
            <a:pPr>
              <a:spcBef>
                <a:spcPts val="600"/>
              </a:spcBef>
            </a:pPr>
            <a:r>
              <a:rPr lang="en-US" sz="1900" b="1" kern="0" dirty="0">
                <a:solidFill>
                  <a:srgbClr val="363947"/>
                </a:solidFill>
                <a:ea typeface="ＭＳ Ｐゴシック" charset="-128"/>
              </a:rPr>
              <a:t>New! </a:t>
            </a:r>
            <a:r>
              <a:rPr lang="en-US" sz="1900" kern="0" dirty="0">
                <a:solidFill>
                  <a:srgbClr val="363947"/>
                </a:solidFill>
                <a:ea typeface="ＭＳ Ｐゴシック" charset="-128"/>
              </a:rPr>
              <a:t>Generic Rx through </a:t>
            </a:r>
            <a:r>
              <a:rPr lang="en-US" sz="1900" kern="0" dirty="0" err="1">
                <a:solidFill>
                  <a:srgbClr val="363947"/>
                </a:solidFill>
                <a:ea typeface="ＭＳ Ｐゴシック" charset="-128"/>
              </a:rPr>
              <a:t>EnsureRx</a:t>
            </a:r>
            <a:r>
              <a:rPr lang="en-US" sz="1900" kern="0" dirty="0">
                <a:solidFill>
                  <a:srgbClr val="363947"/>
                </a:solidFill>
                <a:ea typeface="ＭＳ Ｐゴシック" charset="-128"/>
              </a:rPr>
              <a:t> will automatically compare costs and discounts for lowest cost prescription</a:t>
            </a:r>
          </a:p>
          <a:p>
            <a:pPr lvl="1">
              <a:spcBef>
                <a:spcPts val="600"/>
              </a:spcBef>
              <a:buFont typeface="Arial" panose="020B0604020202020204" pitchFamily="34" charset="0"/>
              <a:buChar char="•"/>
            </a:pPr>
            <a:r>
              <a:rPr lang="en-US" sz="1900" kern="0" dirty="0">
                <a:solidFill>
                  <a:srgbClr val="363947"/>
                </a:solidFill>
                <a:ea typeface="ＭＳ Ｐゴシック" charset="-128"/>
              </a:rPr>
              <a:t>Discount cards no longer needed and costs count towards your deductible (unlike with discount cards)</a:t>
            </a:r>
          </a:p>
          <a:p>
            <a:pPr>
              <a:spcBef>
                <a:spcPts val="600"/>
              </a:spcBef>
            </a:pPr>
            <a:endParaRPr lang="en-US" dirty="0">
              <a:solidFill>
                <a:srgbClr val="1E3562"/>
              </a:solidFill>
            </a:endParaRPr>
          </a:p>
          <a:p>
            <a:pPr>
              <a:spcBef>
                <a:spcPts val="600"/>
              </a:spcBef>
            </a:pPr>
            <a:endParaRPr lang="en-US" dirty="0">
              <a:solidFill>
                <a:srgbClr val="1E3562"/>
              </a:solidFill>
            </a:endParaRPr>
          </a:p>
          <a:p>
            <a:pPr marL="0" indent="0">
              <a:buNone/>
            </a:pPr>
            <a:endParaRPr lang="en-US" dirty="0">
              <a:solidFill>
                <a:srgbClr val="1E3562"/>
              </a:solidFill>
            </a:endParaRPr>
          </a:p>
        </p:txBody>
      </p:sp>
      <p:sp>
        <p:nvSpPr>
          <p:cNvPr id="6" name="Rectangle 5">
            <a:extLst>
              <a:ext uri="{FF2B5EF4-FFF2-40B4-BE49-F238E27FC236}">
                <a16:creationId xmlns:a16="http://schemas.microsoft.com/office/drawing/2014/main" id="{53F99ADF-12B4-AB56-7351-FA3A0D88C002}"/>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00B0728E-BC4C-CD9A-AB53-6FC9B60D845D}"/>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ea typeface="+mn-ea"/>
                <a:cs typeface="+mn-cs"/>
              </a:rPr>
              <a:t>Pharmacy Highlight</a:t>
            </a:r>
          </a:p>
        </p:txBody>
      </p:sp>
      <p:sp>
        <p:nvSpPr>
          <p:cNvPr id="8" name="Rectangle 7">
            <a:extLst>
              <a:ext uri="{FF2B5EF4-FFF2-40B4-BE49-F238E27FC236}">
                <a16:creationId xmlns:a16="http://schemas.microsoft.com/office/drawing/2014/main" id="{6599BC0E-04F6-1725-4D50-83AFDC0BB680}"/>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4030205267"/>
      </p:ext>
    </p:extLst>
  </p:cSld>
  <p:clrMapOvr>
    <a:masterClrMapping/>
  </p:clrMapOvr>
  <mc:AlternateContent xmlns:mc="http://schemas.openxmlformats.org/markup-compatibility/2006" xmlns:p14="http://schemas.microsoft.com/office/powerpoint/2010/main">
    <mc:Choice Requires="p14">
      <p:transition spd="slow" p14:dur="2000" advTm="76422"/>
    </mc:Choice>
    <mc:Fallback xmlns="">
      <p:transition spd="slow" advTm="7642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F99ADF-12B4-AB56-7351-FA3A0D88C002}"/>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00B0728E-BC4C-CD9A-AB53-6FC9B60D845D}"/>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ea typeface="+mn-ea"/>
                <a:cs typeface="+mn-cs"/>
              </a:rPr>
              <a:t>Anthem Medical Resources</a:t>
            </a:r>
          </a:p>
        </p:txBody>
      </p:sp>
      <p:sp>
        <p:nvSpPr>
          <p:cNvPr id="8" name="Rectangle 7">
            <a:extLst>
              <a:ext uri="{FF2B5EF4-FFF2-40B4-BE49-F238E27FC236}">
                <a16:creationId xmlns:a16="http://schemas.microsoft.com/office/drawing/2014/main" id="{6599BC0E-04F6-1725-4D50-83AFDC0BB680}"/>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pic>
        <p:nvPicPr>
          <p:cNvPr id="2" name="Picture 1">
            <a:extLst>
              <a:ext uri="{FF2B5EF4-FFF2-40B4-BE49-F238E27FC236}">
                <a16:creationId xmlns:a16="http://schemas.microsoft.com/office/drawing/2014/main" id="{4AE56DFF-4698-ABFA-EB71-1231D255A87F}"/>
              </a:ext>
            </a:extLst>
          </p:cNvPr>
          <p:cNvPicPr>
            <a:picLocks noChangeAspect="1"/>
          </p:cNvPicPr>
          <p:nvPr/>
        </p:nvPicPr>
        <p:blipFill rotWithShape="1">
          <a:blip r:embed="rId3"/>
          <a:srcRect l="975" t="-96" r="73647" b="96"/>
          <a:stretch/>
        </p:blipFill>
        <p:spPr>
          <a:xfrm>
            <a:off x="203200" y="3324960"/>
            <a:ext cx="1232052" cy="559866"/>
          </a:xfrm>
          <a:prstGeom prst="rect">
            <a:avLst/>
          </a:prstGeom>
        </p:spPr>
      </p:pic>
      <p:pic>
        <p:nvPicPr>
          <p:cNvPr id="2050" name="Picture 2" descr="Sydney Health - Apps on Google Play">
            <a:extLst>
              <a:ext uri="{FF2B5EF4-FFF2-40B4-BE49-F238E27FC236}">
                <a16:creationId xmlns:a16="http://schemas.microsoft.com/office/drawing/2014/main" id="{9F1A4237-DEE1-D9AE-06D1-5EC7DA9CAC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01682"/>
            <a:ext cx="812800" cy="812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a:extLst>
              <a:ext uri="{FF2B5EF4-FFF2-40B4-BE49-F238E27FC236}">
                <a16:creationId xmlns:a16="http://schemas.microsoft.com/office/drawing/2014/main" id="{1C7362BF-20A7-EFF7-3285-F8EA463B1796}"/>
              </a:ext>
            </a:extLst>
          </p:cNvPr>
          <p:cNvSpPr txBox="1">
            <a:spLocks/>
          </p:cNvSpPr>
          <p:nvPr/>
        </p:nvSpPr>
        <p:spPr>
          <a:xfrm>
            <a:off x="1526783" y="1154359"/>
            <a:ext cx="7204877" cy="5041537"/>
          </a:xfrm>
          <a:prstGeom prst="rect">
            <a:avLst/>
          </a:prstGeom>
        </p:spPr>
        <p:txBody>
          <a:bodyPr vert="horz"/>
          <a:lstStyle>
            <a:lvl1pPr marL="285750" indent="-285750" algn="l" defTabSz="457200" rtl="0" eaLnBrk="1" latinLnBrk="0" hangingPunct="1">
              <a:spcBef>
                <a:spcPct val="20000"/>
              </a:spcBef>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Courier New" panose="02070309020205020404" pitchFamily="49" charset="0"/>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600"/>
              </a:spcBef>
            </a:pPr>
            <a:r>
              <a:rPr lang="en-US" b="1" dirty="0">
                <a:solidFill>
                  <a:srgbClr val="1E3562"/>
                </a:solidFill>
              </a:rPr>
              <a:t>Anthem’s Sydney app</a:t>
            </a:r>
          </a:p>
          <a:p>
            <a:pPr lvl="1" algn="just">
              <a:spcBef>
                <a:spcPts val="600"/>
              </a:spcBef>
            </a:pPr>
            <a:r>
              <a:rPr lang="en-US" dirty="0">
                <a:solidFill>
                  <a:srgbClr val="1E3562"/>
                </a:solidFill>
              </a:rPr>
              <a:t>View/print ID card</a:t>
            </a:r>
          </a:p>
          <a:p>
            <a:pPr lvl="1" algn="just">
              <a:spcBef>
                <a:spcPts val="600"/>
              </a:spcBef>
            </a:pPr>
            <a:r>
              <a:rPr lang="en-US" dirty="0">
                <a:solidFill>
                  <a:srgbClr val="1E3562"/>
                </a:solidFill>
              </a:rPr>
              <a:t>View coverage, claims, deductible utilization and OOPM utilization</a:t>
            </a:r>
          </a:p>
          <a:p>
            <a:pPr lvl="1" algn="just">
              <a:spcBef>
                <a:spcPts val="600"/>
              </a:spcBef>
            </a:pPr>
            <a:r>
              <a:rPr lang="en-US" dirty="0">
                <a:solidFill>
                  <a:srgbClr val="1E3562"/>
                </a:solidFill>
              </a:rPr>
              <a:t>Access health related resources (Ex: Building Healthy Families) </a:t>
            </a:r>
          </a:p>
          <a:p>
            <a:pPr lvl="1" algn="just">
              <a:spcBef>
                <a:spcPts val="600"/>
              </a:spcBef>
            </a:pPr>
            <a:r>
              <a:rPr lang="en-US" dirty="0">
                <a:solidFill>
                  <a:srgbClr val="1E3562"/>
                </a:solidFill>
              </a:rPr>
              <a:t>Compare costs of procedures through the Cost Comparison Tool</a:t>
            </a:r>
          </a:p>
          <a:p>
            <a:pPr algn="just">
              <a:spcBef>
                <a:spcPts val="600"/>
              </a:spcBef>
            </a:pPr>
            <a:endParaRPr lang="en-US" dirty="0">
              <a:solidFill>
                <a:srgbClr val="1E3562"/>
              </a:solidFill>
            </a:endParaRPr>
          </a:p>
          <a:p>
            <a:pPr algn="just">
              <a:spcBef>
                <a:spcPts val="600"/>
              </a:spcBef>
            </a:pPr>
            <a:r>
              <a:rPr lang="en-US" b="1" dirty="0">
                <a:solidFill>
                  <a:srgbClr val="1E3562"/>
                </a:solidFill>
              </a:rPr>
              <a:t>LiveHealth Online</a:t>
            </a:r>
          </a:p>
          <a:p>
            <a:pPr lvl="1" algn="just">
              <a:spcBef>
                <a:spcPts val="600"/>
              </a:spcBef>
            </a:pPr>
            <a:r>
              <a:rPr lang="en-US" dirty="0">
                <a:solidFill>
                  <a:srgbClr val="1E3562"/>
                </a:solidFill>
              </a:rPr>
              <a:t>FREE access to a board-certified doctor who can diagnose and prescribe for no- emergency illness or concerns (see member portal/Sydney app or </a:t>
            </a:r>
            <a:r>
              <a:rPr lang="en-US" dirty="0">
                <a:solidFill>
                  <a:srgbClr val="1E3562"/>
                </a:solidFill>
                <a:hlinkClick r:id="rId5">
                  <a:extLst>
                    <a:ext uri="{A12FA001-AC4F-418D-AE19-62706E023703}">
                      <ahyp:hlinkClr xmlns:ahyp="http://schemas.microsoft.com/office/drawing/2018/hyperlinkcolor" val="tx"/>
                    </a:ext>
                  </a:extLst>
                </a:hlinkClick>
              </a:rPr>
              <a:t>www.livehealthonline.com</a:t>
            </a:r>
            <a:r>
              <a:rPr lang="en-US" dirty="0">
                <a:solidFill>
                  <a:srgbClr val="1E3562"/>
                </a:solidFill>
              </a:rPr>
              <a:t>)</a:t>
            </a:r>
          </a:p>
          <a:p>
            <a:pPr algn="just">
              <a:spcBef>
                <a:spcPts val="600"/>
              </a:spcBef>
            </a:pPr>
            <a:endParaRPr lang="en-US" dirty="0">
              <a:solidFill>
                <a:srgbClr val="1E3562"/>
              </a:solidFill>
            </a:endParaRPr>
          </a:p>
          <a:p>
            <a:pPr algn="just">
              <a:spcBef>
                <a:spcPts val="600"/>
              </a:spcBef>
            </a:pPr>
            <a:r>
              <a:rPr lang="en-US" b="1" dirty="0">
                <a:solidFill>
                  <a:srgbClr val="1E3562"/>
                </a:solidFill>
              </a:rPr>
              <a:t>Employee Assistance Program (EAP)</a:t>
            </a:r>
          </a:p>
          <a:p>
            <a:pPr lvl="1" algn="just">
              <a:spcBef>
                <a:spcPts val="600"/>
              </a:spcBef>
            </a:pPr>
            <a:r>
              <a:rPr lang="en-US" dirty="0">
                <a:solidFill>
                  <a:srgbClr val="1E3562"/>
                </a:solidFill>
              </a:rPr>
              <a:t>Provides you and your family members with up to </a:t>
            </a:r>
            <a:r>
              <a:rPr lang="en-US" b="1" dirty="0">
                <a:solidFill>
                  <a:srgbClr val="1E3562"/>
                </a:solidFill>
              </a:rPr>
              <a:t>4 FREE </a:t>
            </a:r>
            <a:r>
              <a:rPr lang="en-US" dirty="0">
                <a:solidFill>
                  <a:srgbClr val="1E3562"/>
                </a:solidFill>
              </a:rPr>
              <a:t>confidential counseling sessions per issue per year and referral services to help cope with daily life challenges </a:t>
            </a:r>
          </a:p>
          <a:p>
            <a:pPr lvl="1" algn="just">
              <a:spcBef>
                <a:spcPts val="600"/>
              </a:spcBef>
            </a:pPr>
            <a:r>
              <a:rPr lang="en-US" dirty="0">
                <a:solidFill>
                  <a:srgbClr val="1E3562"/>
                </a:solidFill>
              </a:rPr>
              <a:t>Additional referral services and resources available</a:t>
            </a:r>
          </a:p>
          <a:p>
            <a:pPr lvl="1" algn="just">
              <a:spcBef>
                <a:spcPts val="600"/>
              </a:spcBef>
            </a:pPr>
            <a:r>
              <a:rPr lang="en-US" dirty="0">
                <a:solidFill>
                  <a:srgbClr val="1E3562"/>
                </a:solidFill>
              </a:rPr>
              <a:t>See Benefit Guide for contact information</a:t>
            </a:r>
          </a:p>
        </p:txBody>
      </p:sp>
      <p:pic>
        <p:nvPicPr>
          <p:cNvPr id="2052" name="Picture 4" descr="Employee Assistance Program">
            <a:extLst>
              <a:ext uri="{FF2B5EF4-FFF2-40B4-BE49-F238E27FC236}">
                <a16:creationId xmlns:a16="http://schemas.microsoft.com/office/drawing/2014/main" id="{00A96534-7E37-79E9-D36A-5E24E547FA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200" y="4995304"/>
            <a:ext cx="1323583" cy="55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64040"/>
      </p:ext>
    </p:extLst>
  </p:cSld>
  <p:clrMapOvr>
    <a:masterClrMapping/>
  </p:clrMapOvr>
  <mc:AlternateContent xmlns:mc="http://schemas.openxmlformats.org/markup-compatibility/2006" xmlns:p14="http://schemas.microsoft.com/office/powerpoint/2010/main">
    <mc:Choice Requires="p14">
      <p:transition spd="slow" p14:dur="2000" advTm="76422"/>
    </mc:Choice>
    <mc:Fallback xmlns="">
      <p:transition spd="slow" advTm="7642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E7B02F-E6D6-293A-3CE7-AB1CD7C34600}"/>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8612E5A5-1304-575A-B8DF-B3B48CCC78E7}"/>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mj-lt"/>
              </a:rPr>
              <a:t>Preventive Care Vs. Diagnostic Care</a:t>
            </a:r>
          </a:p>
        </p:txBody>
      </p:sp>
      <p:sp>
        <p:nvSpPr>
          <p:cNvPr id="8" name="Rectangle 7">
            <a:extLst>
              <a:ext uri="{FF2B5EF4-FFF2-40B4-BE49-F238E27FC236}">
                <a16:creationId xmlns:a16="http://schemas.microsoft.com/office/drawing/2014/main" id="{7BF13EF9-F7ED-D78A-7174-189A227A8ACD}"/>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2" name="Text Placeholder 4">
            <a:extLst>
              <a:ext uri="{FF2B5EF4-FFF2-40B4-BE49-F238E27FC236}">
                <a16:creationId xmlns:a16="http://schemas.microsoft.com/office/drawing/2014/main" id="{9C3A3289-079A-1D62-8759-9C19B590EAEF}"/>
              </a:ext>
            </a:extLst>
          </p:cNvPr>
          <p:cNvSpPr txBox="1">
            <a:spLocks/>
          </p:cNvSpPr>
          <p:nvPr/>
        </p:nvSpPr>
        <p:spPr>
          <a:xfrm>
            <a:off x="363632" y="1155418"/>
            <a:ext cx="8400311" cy="5041537"/>
          </a:xfrm>
          <a:prstGeom prst="rect">
            <a:avLst/>
          </a:prstGeom>
        </p:spPr>
        <p:txBody>
          <a:bodyPr vert="horz"/>
          <a:lstStyle>
            <a:lvl1pPr marL="285750" indent="-285750" algn="l" defTabSz="457200" rtl="0" eaLnBrk="1" latinLnBrk="0" hangingPunct="1">
              <a:spcBef>
                <a:spcPct val="20000"/>
              </a:spcBef>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Courier New" panose="02070309020205020404" pitchFamily="49" charset="0"/>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600"/>
              </a:spcBef>
              <a:buNone/>
            </a:pPr>
            <a:r>
              <a:rPr lang="en-US" b="1" dirty="0">
                <a:solidFill>
                  <a:srgbClr val="363947"/>
                </a:solidFill>
              </a:rPr>
              <a:t>Preventive Care</a:t>
            </a:r>
          </a:p>
          <a:p>
            <a:pPr algn="just">
              <a:spcBef>
                <a:spcPts val="600"/>
              </a:spcBef>
            </a:pPr>
            <a:r>
              <a:rPr lang="en-US" dirty="0">
                <a:solidFill>
                  <a:srgbClr val="363947"/>
                </a:solidFill>
              </a:rPr>
              <a:t>Routine health care that includes screenings and checkups to help prevent and early detect illnesses, diseases and other health related problems. </a:t>
            </a:r>
          </a:p>
          <a:p>
            <a:pPr lvl="1" algn="just">
              <a:spcBef>
                <a:spcPts val="600"/>
              </a:spcBef>
              <a:buFont typeface="Arial" panose="020B0604020202020204" pitchFamily="34" charset="0"/>
              <a:buChar char="•"/>
            </a:pPr>
            <a:r>
              <a:rPr lang="en-US" dirty="0">
                <a:solidFill>
                  <a:srgbClr val="363947"/>
                </a:solidFill>
              </a:rPr>
              <a:t>Well baby &amp; child exams, adult physicals and wellness exams, immunizations, cancer screenings and more</a:t>
            </a:r>
          </a:p>
          <a:p>
            <a:pPr algn="just">
              <a:spcBef>
                <a:spcPts val="600"/>
              </a:spcBef>
            </a:pPr>
            <a:r>
              <a:rPr lang="en-US" dirty="0">
                <a:solidFill>
                  <a:srgbClr val="363947"/>
                </a:solidFill>
              </a:rPr>
              <a:t>In-network services covered 100% (no cost to you!)</a:t>
            </a:r>
          </a:p>
          <a:p>
            <a:pPr algn="just">
              <a:spcBef>
                <a:spcPts val="600"/>
              </a:spcBef>
            </a:pPr>
            <a:r>
              <a:rPr lang="en-US" dirty="0">
                <a:solidFill>
                  <a:srgbClr val="363947"/>
                </a:solidFill>
              </a:rPr>
              <a:t>Visit </a:t>
            </a:r>
            <a:r>
              <a:rPr lang="en-US" dirty="0">
                <a:solidFill>
                  <a:srgbClr val="363947"/>
                </a:solidFill>
                <a:hlinkClick r:id="rId3"/>
              </a:rPr>
              <a:t>https://www.anthem.com/preventive-care</a:t>
            </a:r>
            <a:r>
              <a:rPr lang="en-US" dirty="0">
                <a:solidFill>
                  <a:srgbClr val="363947"/>
                </a:solidFill>
              </a:rPr>
              <a:t> for a list of covered services</a:t>
            </a:r>
          </a:p>
          <a:p>
            <a:pPr algn="just">
              <a:spcBef>
                <a:spcPts val="600"/>
              </a:spcBef>
            </a:pPr>
            <a:endParaRPr lang="en-US" dirty="0">
              <a:solidFill>
                <a:schemeClr val="accent3">
                  <a:lumMod val="50000"/>
                </a:schemeClr>
              </a:solidFill>
            </a:endParaRPr>
          </a:p>
          <a:p>
            <a:pPr marL="0" indent="0">
              <a:buFont typeface="Arial" panose="020B0604020202020204" pitchFamily="34" charset="0"/>
              <a:buNone/>
            </a:pPr>
            <a:r>
              <a:rPr lang="en-US" b="1" dirty="0">
                <a:solidFill>
                  <a:srgbClr val="363947"/>
                </a:solidFill>
              </a:rPr>
              <a:t>Diagnostic Care</a:t>
            </a:r>
          </a:p>
          <a:p>
            <a:r>
              <a:rPr lang="en-US" dirty="0">
                <a:solidFill>
                  <a:srgbClr val="363947"/>
                </a:solidFill>
              </a:rPr>
              <a:t>Additional screenings and services beyond preventive care that are given in response to symptoms or further testing</a:t>
            </a:r>
          </a:p>
          <a:p>
            <a:r>
              <a:rPr lang="en-US" dirty="0">
                <a:solidFill>
                  <a:srgbClr val="363947"/>
                </a:solidFill>
              </a:rPr>
              <a:t>These services come at an additional cost (cost varies on service rendered and plan) </a:t>
            </a:r>
          </a:p>
          <a:p>
            <a:endParaRPr lang="en-US" dirty="0">
              <a:solidFill>
                <a:srgbClr val="363947"/>
              </a:solidFill>
            </a:endParaRPr>
          </a:p>
          <a:p>
            <a:pPr marL="0" indent="0">
              <a:buNone/>
            </a:pPr>
            <a:r>
              <a:rPr lang="en-US" dirty="0">
                <a:solidFill>
                  <a:srgbClr val="363947"/>
                </a:solidFill>
              </a:rPr>
              <a:t>Check with your provider or Anthem to confirm costs associated with services rendered. </a:t>
            </a:r>
          </a:p>
        </p:txBody>
      </p:sp>
    </p:spTree>
    <p:extLst>
      <p:ext uri="{BB962C8B-B14F-4D97-AF65-F5344CB8AC3E}">
        <p14:creationId xmlns:p14="http://schemas.microsoft.com/office/powerpoint/2010/main" val="1333063259"/>
      </p:ext>
    </p:extLst>
  </p:cSld>
  <p:clrMapOvr>
    <a:masterClrMapping/>
  </p:clrMapOvr>
  <mc:AlternateContent xmlns:mc="http://schemas.openxmlformats.org/markup-compatibility/2006" xmlns:p14="http://schemas.microsoft.com/office/powerpoint/2010/main">
    <mc:Choice Requires="p14">
      <p:transition spd="slow" p14:dur="2000" advTm="32595"/>
    </mc:Choice>
    <mc:Fallback xmlns="">
      <p:transition spd="slow" advTm="3259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5396DF-66F0-98DA-1035-EEBC9F314676}"/>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4" name="Rectangle 3">
            <a:extLst>
              <a:ext uri="{FF2B5EF4-FFF2-40B4-BE49-F238E27FC236}">
                <a16:creationId xmlns:a16="http://schemas.microsoft.com/office/drawing/2014/main" id="{7AA78272-0FDA-C631-4534-4A1648DD89C3}"/>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mj-lt"/>
              </a:rPr>
              <a:t>When You Need Care</a:t>
            </a:r>
          </a:p>
        </p:txBody>
      </p:sp>
      <p:sp>
        <p:nvSpPr>
          <p:cNvPr id="5" name="Rectangle 4">
            <a:extLst>
              <a:ext uri="{FF2B5EF4-FFF2-40B4-BE49-F238E27FC236}">
                <a16:creationId xmlns:a16="http://schemas.microsoft.com/office/drawing/2014/main" id="{479B8080-034F-7F4E-CC06-E152FE081C4B}"/>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3" name="Rectangle 2">
            <a:extLst>
              <a:ext uri="{FF2B5EF4-FFF2-40B4-BE49-F238E27FC236}">
                <a16:creationId xmlns:a16="http://schemas.microsoft.com/office/drawing/2014/main" id="{80B50B58-ED65-8793-E651-B1A39686EECC}"/>
              </a:ext>
            </a:extLst>
          </p:cNvPr>
          <p:cNvSpPr/>
          <p:nvPr/>
        </p:nvSpPr>
        <p:spPr>
          <a:xfrm>
            <a:off x="1945659" y="1070365"/>
            <a:ext cx="6380193" cy="880983"/>
          </a:xfrm>
          <a:prstGeom prst="rect">
            <a:avLst/>
          </a:prstGeom>
          <a:solidFill>
            <a:srgbClr val="EDF6FC"/>
          </a:solidFill>
          <a:ln>
            <a:solidFill>
              <a:srgbClr val="EDF6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0076C3C-C920-1640-86CB-A7E061B9303D}"/>
              </a:ext>
            </a:extLst>
          </p:cNvPr>
          <p:cNvSpPr/>
          <p:nvPr/>
        </p:nvSpPr>
        <p:spPr>
          <a:xfrm>
            <a:off x="490160" y="1054659"/>
            <a:ext cx="1004807" cy="952500"/>
          </a:xfrm>
          <a:prstGeom prst="ellipse">
            <a:avLst/>
          </a:prstGeom>
          <a:solidFill>
            <a:srgbClr val="EDF6FC"/>
          </a:solidFill>
          <a:ln>
            <a:solidFill>
              <a:srgbClr val="EDF6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5F1E0BF-26CC-5AD0-4F6A-A40CD93D09A0}"/>
              </a:ext>
            </a:extLst>
          </p:cNvPr>
          <p:cNvSpPr/>
          <p:nvPr/>
        </p:nvSpPr>
        <p:spPr>
          <a:xfrm>
            <a:off x="499786" y="2201160"/>
            <a:ext cx="1004807" cy="952500"/>
          </a:xfrm>
          <a:prstGeom prst="ellipse">
            <a:avLst/>
          </a:prstGeom>
          <a:solidFill>
            <a:srgbClr val="EDF6FC"/>
          </a:solidFill>
          <a:ln>
            <a:solidFill>
              <a:srgbClr val="EDF6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75150BA-4328-011E-1B6C-FEC067CF73E8}"/>
              </a:ext>
            </a:extLst>
          </p:cNvPr>
          <p:cNvSpPr/>
          <p:nvPr/>
        </p:nvSpPr>
        <p:spPr>
          <a:xfrm>
            <a:off x="498017" y="3347661"/>
            <a:ext cx="1004807" cy="952500"/>
          </a:xfrm>
          <a:prstGeom prst="ellipse">
            <a:avLst/>
          </a:prstGeom>
          <a:solidFill>
            <a:srgbClr val="EDF6FC"/>
          </a:solidFill>
          <a:ln>
            <a:solidFill>
              <a:srgbClr val="EDF6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820F9AD-7498-223A-6310-E5D3F69CD529}"/>
              </a:ext>
            </a:extLst>
          </p:cNvPr>
          <p:cNvSpPr/>
          <p:nvPr/>
        </p:nvSpPr>
        <p:spPr>
          <a:xfrm>
            <a:off x="490159" y="4534599"/>
            <a:ext cx="1004807" cy="952500"/>
          </a:xfrm>
          <a:prstGeom prst="ellipse">
            <a:avLst/>
          </a:prstGeom>
          <a:solidFill>
            <a:srgbClr val="EDF6FC"/>
          </a:solidFill>
          <a:ln>
            <a:solidFill>
              <a:srgbClr val="EDF6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6361E69-A618-3CB3-07AB-2EBDCFDC67BA}"/>
              </a:ext>
            </a:extLst>
          </p:cNvPr>
          <p:cNvSpPr/>
          <p:nvPr/>
        </p:nvSpPr>
        <p:spPr>
          <a:xfrm>
            <a:off x="510952" y="5721537"/>
            <a:ext cx="1004807" cy="952500"/>
          </a:xfrm>
          <a:prstGeom prst="ellipse">
            <a:avLst/>
          </a:prstGeom>
          <a:solidFill>
            <a:srgbClr val="EDF6FC"/>
          </a:solidFill>
          <a:ln>
            <a:solidFill>
              <a:srgbClr val="EDF6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FD76CB8-27C1-96CE-9A75-2D0CCB719565}"/>
              </a:ext>
            </a:extLst>
          </p:cNvPr>
          <p:cNvSpPr txBox="1"/>
          <p:nvPr/>
        </p:nvSpPr>
        <p:spPr>
          <a:xfrm>
            <a:off x="490160" y="1282951"/>
            <a:ext cx="1109406" cy="523220"/>
          </a:xfrm>
          <a:prstGeom prst="rect">
            <a:avLst/>
          </a:prstGeom>
          <a:noFill/>
        </p:spPr>
        <p:txBody>
          <a:bodyPr wrap="square" rtlCol="0">
            <a:spAutoFit/>
          </a:bodyPr>
          <a:lstStyle/>
          <a:p>
            <a:r>
              <a:rPr lang="en-US" sz="1400" b="1" dirty="0"/>
              <a:t>LiveHealth </a:t>
            </a:r>
          </a:p>
          <a:p>
            <a:pPr algn="ctr"/>
            <a:r>
              <a:rPr lang="en-US" sz="1400" b="1" dirty="0"/>
              <a:t>Online</a:t>
            </a:r>
          </a:p>
        </p:txBody>
      </p:sp>
      <p:sp>
        <p:nvSpPr>
          <p:cNvPr id="12" name="TextBox 11">
            <a:extLst>
              <a:ext uri="{FF2B5EF4-FFF2-40B4-BE49-F238E27FC236}">
                <a16:creationId xmlns:a16="http://schemas.microsoft.com/office/drawing/2014/main" id="{1202CB52-6968-D5B1-B500-4AF7A9E059D9}"/>
              </a:ext>
            </a:extLst>
          </p:cNvPr>
          <p:cNvSpPr txBox="1"/>
          <p:nvPr/>
        </p:nvSpPr>
        <p:spPr>
          <a:xfrm>
            <a:off x="747597" y="2513093"/>
            <a:ext cx="798705" cy="307777"/>
          </a:xfrm>
          <a:prstGeom prst="rect">
            <a:avLst/>
          </a:prstGeom>
          <a:noFill/>
        </p:spPr>
        <p:txBody>
          <a:bodyPr wrap="square" rtlCol="0">
            <a:spAutoFit/>
          </a:bodyPr>
          <a:lstStyle/>
          <a:p>
            <a:r>
              <a:rPr lang="en-US" sz="1400" b="1" dirty="0"/>
              <a:t>PCP</a:t>
            </a:r>
          </a:p>
        </p:txBody>
      </p:sp>
      <p:sp>
        <p:nvSpPr>
          <p:cNvPr id="13" name="TextBox 12">
            <a:extLst>
              <a:ext uri="{FF2B5EF4-FFF2-40B4-BE49-F238E27FC236}">
                <a16:creationId xmlns:a16="http://schemas.microsoft.com/office/drawing/2014/main" id="{8D890CEF-965A-9287-E113-57202D0C8A81}"/>
              </a:ext>
            </a:extLst>
          </p:cNvPr>
          <p:cNvSpPr txBox="1"/>
          <p:nvPr/>
        </p:nvSpPr>
        <p:spPr>
          <a:xfrm>
            <a:off x="651261" y="3462172"/>
            <a:ext cx="734496" cy="738664"/>
          </a:xfrm>
          <a:prstGeom prst="rect">
            <a:avLst/>
          </a:prstGeom>
          <a:noFill/>
        </p:spPr>
        <p:txBody>
          <a:bodyPr wrap="square" rtlCol="0">
            <a:spAutoFit/>
          </a:bodyPr>
          <a:lstStyle/>
          <a:p>
            <a:pPr algn="ctr"/>
            <a:r>
              <a:rPr lang="en-US" sz="1400" b="1" dirty="0"/>
              <a:t>Retail </a:t>
            </a:r>
          </a:p>
          <a:p>
            <a:pPr algn="ctr"/>
            <a:r>
              <a:rPr lang="en-US" sz="1400" b="1" dirty="0"/>
              <a:t>Health</a:t>
            </a:r>
          </a:p>
          <a:p>
            <a:pPr algn="ctr"/>
            <a:r>
              <a:rPr lang="en-US" sz="1400" b="1" dirty="0"/>
              <a:t>Clinic</a:t>
            </a:r>
          </a:p>
        </p:txBody>
      </p:sp>
      <p:sp>
        <p:nvSpPr>
          <p:cNvPr id="14" name="TextBox 13">
            <a:extLst>
              <a:ext uri="{FF2B5EF4-FFF2-40B4-BE49-F238E27FC236}">
                <a16:creationId xmlns:a16="http://schemas.microsoft.com/office/drawing/2014/main" id="{8B31FC8E-0218-82FC-C2AC-DC9CB92F2476}"/>
              </a:ext>
            </a:extLst>
          </p:cNvPr>
          <p:cNvSpPr txBox="1"/>
          <p:nvPr/>
        </p:nvSpPr>
        <p:spPr>
          <a:xfrm>
            <a:off x="604927" y="4749239"/>
            <a:ext cx="790986" cy="523220"/>
          </a:xfrm>
          <a:prstGeom prst="rect">
            <a:avLst/>
          </a:prstGeom>
          <a:noFill/>
        </p:spPr>
        <p:txBody>
          <a:bodyPr wrap="square" rtlCol="0">
            <a:spAutoFit/>
          </a:bodyPr>
          <a:lstStyle/>
          <a:p>
            <a:pPr algn="ctr"/>
            <a:r>
              <a:rPr lang="en-US" sz="1400" b="1" dirty="0"/>
              <a:t>Urgent </a:t>
            </a:r>
          </a:p>
          <a:p>
            <a:pPr algn="ctr"/>
            <a:r>
              <a:rPr lang="en-US" sz="1400" b="1" dirty="0"/>
              <a:t>Care</a:t>
            </a:r>
          </a:p>
        </p:txBody>
      </p:sp>
      <p:sp>
        <p:nvSpPr>
          <p:cNvPr id="15" name="TextBox 14">
            <a:extLst>
              <a:ext uri="{FF2B5EF4-FFF2-40B4-BE49-F238E27FC236}">
                <a16:creationId xmlns:a16="http://schemas.microsoft.com/office/drawing/2014/main" id="{24EFACAF-E7A6-354A-1133-DD368ABBD0F5}"/>
              </a:ext>
            </a:extLst>
          </p:cNvPr>
          <p:cNvSpPr txBox="1"/>
          <p:nvPr/>
        </p:nvSpPr>
        <p:spPr>
          <a:xfrm>
            <a:off x="429398" y="5996148"/>
            <a:ext cx="1142044" cy="523220"/>
          </a:xfrm>
          <a:prstGeom prst="rect">
            <a:avLst/>
          </a:prstGeom>
          <a:noFill/>
        </p:spPr>
        <p:txBody>
          <a:bodyPr wrap="square" rtlCol="0">
            <a:spAutoFit/>
          </a:bodyPr>
          <a:lstStyle/>
          <a:p>
            <a:pPr algn="ctr"/>
            <a:r>
              <a:rPr lang="en-US" sz="1400" b="1" dirty="0"/>
              <a:t>Emergency </a:t>
            </a:r>
          </a:p>
          <a:p>
            <a:pPr algn="ctr"/>
            <a:r>
              <a:rPr lang="en-US" sz="1400" b="1" dirty="0"/>
              <a:t>Room</a:t>
            </a:r>
          </a:p>
        </p:txBody>
      </p:sp>
      <p:sp>
        <p:nvSpPr>
          <p:cNvPr id="16" name="TextBox 15">
            <a:extLst>
              <a:ext uri="{FF2B5EF4-FFF2-40B4-BE49-F238E27FC236}">
                <a16:creationId xmlns:a16="http://schemas.microsoft.com/office/drawing/2014/main" id="{89528D03-8C06-5A7E-1905-D3E6E756091D}"/>
              </a:ext>
            </a:extLst>
          </p:cNvPr>
          <p:cNvSpPr txBox="1"/>
          <p:nvPr/>
        </p:nvSpPr>
        <p:spPr>
          <a:xfrm>
            <a:off x="1945656" y="1174708"/>
            <a:ext cx="6394423" cy="646331"/>
          </a:xfrm>
          <a:prstGeom prst="rect">
            <a:avLst/>
          </a:prstGeom>
          <a:noFill/>
        </p:spPr>
        <p:txBody>
          <a:bodyPr wrap="square" rtlCol="0">
            <a:spAutoFit/>
          </a:bodyPr>
          <a:lstStyle/>
          <a:p>
            <a:r>
              <a:rPr lang="en-US" sz="1200" b="1" dirty="0"/>
              <a:t>Cost: </a:t>
            </a:r>
            <a:r>
              <a:rPr lang="en-US" sz="1200" dirty="0"/>
              <a:t>$0</a:t>
            </a:r>
          </a:p>
          <a:p>
            <a:r>
              <a:rPr lang="en-US" sz="1200" b="1" dirty="0"/>
              <a:t>Average wait: </a:t>
            </a:r>
            <a:r>
              <a:rPr lang="en-US" sz="1200" dirty="0"/>
              <a:t>10 mins or less</a:t>
            </a:r>
          </a:p>
          <a:p>
            <a:r>
              <a:rPr lang="en-US" sz="1200" b="1" dirty="0"/>
              <a:t>Ex: </a:t>
            </a:r>
            <a:r>
              <a:rPr lang="en-US" sz="1200" dirty="0"/>
              <a:t>For non-emergency related illness or concerns</a:t>
            </a:r>
          </a:p>
        </p:txBody>
      </p:sp>
      <p:sp>
        <p:nvSpPr>
          <p:cNvPr id="17" name="Rectangle 16">
            <a:extLst>
              <a:ext uri="{FF2B5EF4-FFF2-40B4-BE49-F238E27FC236}">
                <a16:creationId xmlns:a16="http://schemas.microsoft.com/office/drawing/2014/main" id="{8E22526A-53CB-EC85-C8F9-75C9506A1E35}"/>
              </a:ext>
            </a:extLst>
          </p:cNvPr>
          <p:cNvSpPr/>
          <p:nvPr/>
        </p:nvSpPr>
        <p:spPr>
          <a:xfrm>
            <a:off x="1945657" y="2218341"/>
            <a:ext cx="6380191" cy="922745"/>
          </a:xfrm>
          <a:prstGeom prst="rect">
            <a:avLst/>
          </a:prstGeom>
          <a:solidFill>
            <a:srgbClr val="EDF6FC"/>
          </a:solidFill>
          <a:ln>
            <a:solidFill>
              <a:srgbClr val="EDF6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F8125C1-0225-46CE-E846-BB6FF266E63D}"/>
              </a:ext>
            </a:extLst>
          </p:cNvPr>
          <p:cNvSpPr txBox="1"/>
          <p:nvPr/>
        </p:nvSpPr>
        <p:spPr>
          <a:xfrm>
            <a:off x="1945654" y="2295737"/>
            <a:ext cx="6380192" cy="830997"/>
          </a:xfrm>
          <a:prstGeom prst="rect">
            <a:avLst/>
          </a:prstGeom>
          <a:noFill/>
        </p:spPr>
        <p:txBody>
          <a:bodyPr wrap="square" rtlCol="0">
            <a:spAutoFit/>
          </a:bodyPr>
          <a:lstStyle/>
          <a:p>
            <a:r>
              <a:rPr lang="en-US" sz="1200" b="1" dirty="0"/>
              <a:t>Cost: </a:t>
            </a:r>
            <a:r>
              <a:rPr lang="en-US" sz="1200" dirty="0"/>
              <a:t>$</a:t>
            </a:r>
          </a:p>
          <a:p>
            <a:r>
              <a:rPr lang="en-US" sz="1200" b="1" dirty="0"/>
              <a:t>Average wait: </a:t>
            </a:r>
            <a:r>
              <a:rPr lang="en-US" sz="1200" dirty="0"/>
              <a:t>18 mins or less</a:t>
            </a:r>
          </a:p>
          <a:p>
            <a:r>
              <a:rPr lang="en-US" sz="1200" b="1" dirty="0"/>
              <a:t>Ex: </a:t>
            </a:r>
            <a:r>
              <a:rPr lang="en-US" sz="1200" dirty="0"/>
              <a:t>Asthma, back pain, flu symptoms, eye or sinus infection, sore throat, UTI, earaches, minor cuts and scrapes and non-emergency related illnesses or concerns</a:t>
            </a:r>
          </a:p>
        </p:txBody>
      </p:sp>
      <p:sp>
        <p:nvSpPr>
          <p:cNvPr id="20" name="Rectangle 19">
            <a:extLst>
              <a:ext uri="{FF2B5EF4-FFF2-40B4-BE49-F238E27FC236}">
                <a16:creationId xmlns:a16="http://schemas.microsoft.com/office/drawing/2014/main" id="{C6207486-DA17-6E57-F058-7132E615C687}"/>
              </a:ext>
            </a:extLst>
          </p:cNvPr>
          <p:cNvSpPr/>
          <p:nvPr/>
        </p:nvSpPr>
        <p:spPr>
          <a:xfrm>
            <a:off x="1959887" y="3457550"/>
            <a:ext cx="6380191" cy="776101"/>
          </a:xfrm>
          <a:prstGeom prst="rect">
            <a:avLst/>
          </a:prstGeom>
          <a:solidFill>
            <a:srgbClr val="EDF6FC"/>
          </a:solidFill>
          <a:ln>
            <a:solidFill>
              <a:srgbClr val="EDF6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B5DC24D-7B0B-DB94-FFAA-82C7F7D383AC}"/>
              </a:ext>
            </a:extLst>
          </p:cNvPr>
          <p:cNvSpPr txBox="1"/>
          <p:nvPr/>
        </p:nvSpPr>
        <p:spPr>
          <a:xfrm>
            <a:off x="1959885" y="3537376"/>
            <a:ext cx="6420773" cy="646331"/>
          </a:xfrm>
          <a:prstGeom prst="rect">
            <a:avLst/>
          </a:prstGeom>
          <a:noFill/>
        </p:spPr>
        <p:txBody>
          <a:bodyPr wrap="square" rtlCol="0">
            <a:spAutoFit/>
          </a:bodyPr>
          <a:lstStyle/>
          <a:p>
            <a:r>
              <a:rPr lang="en-US" sz="1200" b="1" dirty="0"/>
              <a:t>Cost: </a:t>
            </a:r>
            <a:r>
              <a:rPr lang="en-US" sz="1200" dirty="0"/>
              <a:t>$$</a:t>
            </a:r>
          </a:p>
          <a:p>
            <a:r>
              <a:rPr lang="en-US" sz="1200" b="1" dirty="0"/>
              <a:t>Average wait: 3</a:t>
            </a:r>
            <a:r>
              <a:rPr lang="en-US" sz="1200" dirty="0"/>
              <a:t>0 mins </a:t>
            </a:r>
          </a:p>
          <a:p>
            <a:r>
              <a:rPr lang="en-US" sz="1200" b="1" dirty="0"/>
              <a:t>Ex: </a:t>
            </a:r>
            <a:r>
              <a:rPr lang="en-US" sz="1200" dirty="0"/>
              <a:t>Ensure tests, sore throats, earaches, bumps, minor cuts and scrapes, UTI and more</a:t>
            </a:r>
          </a:p>
        </p:txBody>
      </p:sp>
      <p:sp>
        <p:nvSpPr>
          <p:cNvPr id="22" name="Rectangle 21">
            <a:extLst>
              <a:ext uri="{FF2B5EF4-FFF2-40B4-BE49-F238E27FC236}">
                <a16:creationId xmlns:a16="http://schemas.microsoft.com/office/drawing/2014/main" id="{1BBF4E9C-8E22-F7A5-02A1-35DBBFBE1327}"/>
              </a:ext>
            </a:extLst>
          </p:cNvPr>
          <p:cNvSpPr/>
          <p:nvPr/>
        </p:nvSpPr>
        <p:spPr>
          <a:xfrm>
            <a:off x="1959886" y="4645691"/>
            <a:ext cx="6380191" cy="776101"/>
          </a:xfrm>
          <a:prstGeom prst="rect">
            <a:avLst/>
          </a:prstGeom>
          <a:solidFill>
            <a:srgbClr val="EDF6FC"/>
          </a:solidFill>
          <a:ln>
            <a:solidFill>
              <a:srgbClr val="EDF6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A6DB45C-4E05-1351-F171-0D5610AE4815}"/>
              </a:ext>
            </a:extLst>
          </p:cNvPr>
          <p:cNvSpPr txBox="1"/>
          <p:nvPr/>
        </p:nvSpPr>
        <p:spPr>
          <a:xfrm>
            <a:off x="1959885" y="4683128"/>
            <a:ext cx="6380193" cy="646331"/>
          </a:xfrm>
          <a:prstGeom prst="rect">
            <a:avLst/>
          </a:prstGeom>
          <a:noFill/>
        </p:spPr>
        <p:txBody>
          <a:bodyPr wrap="square" rtlCol="0">
            <a:spAutoFit/>
          </a:bodyPr>
          <a:lstStyle/>
          <a:p>
            <a:r>
              <a:rPr lang="en-US" sz="1200" b="1" dirty="0"/>
              <a:t>Cost: </a:t>
            </a:r>
            <a:r>
              <a:rPr lang="en-US" sz="1200" dirty="0"/>
              <a:t>$$$</a:t>
            </a:r>
          </a:p>
          <a:p>
            <a:r>
              <a:rPr lang="en-US" sz="1200" b="1" dirty="0"/>
              <a:t>Average wait: 3</a:t>
            </a:r>
            <a:r>
              <a:rPr lang="en-US" sz="1200" dirty="0"/>
              <a:t>0 mins</a:t>
            </a:r>
          </a:p>
          <a:p>
            <a:r>
              <a:rPr lang="en-US" sz="1200" b="1" dirty="0"/>
              <a:t>Ex: </a:t>
            </a:r>
            <a:r>
              <a:rPr lang="en-US" sz="1200" dirty="0"/>
              <a:t>Ensure tests, sore throats, earaches, bumps, minor cuts and scrapes, UTI and more</a:t>
            </a:r>
          </a:p>
        </p:txBody>
      </p:sp>
      <p:sp>
        <p:nvSpPr>
          <p:cNvPr id="24" name="Rectangle 23">
            <a:extLst>
              <a:ext uri="{FF2B5EF4-FFF2-40B4-BE49-F238E27FC236}">
                <a16:creationId xmlns:a16="http://schemas.microsoft.com/office/drawing/2014/main" id="{B84D9206-20D7-6ED5-06EF-B0F35E100F0F}"/>
              </a:ext>
            </a:extLst>
          </p:cNvPr>
          <p:cNvSpPr/>
          <p:nvPr/>
        </p:nvSpPr>
        <p:spPr>
          <a:xfrm>
            <a:off x="1945657" y="5749991"/>
            <a:ext cx="6380191" cy="874955"/>
          </a:xfrm>
          <a:prstGeom prst="rect">
            <a:avLst/>
          </a:prstGeom>
          <a:solidFill>
            <a:srgbClr val="EDF6FC"/>
          </a:solidFill>
          <a:ln>
            <a:solidFill>
              <a:srgbClr val="EDF6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0AF5AB8-4106-445A-E3EE-4C4A08C88A5F}"/>
              </a:ext>
            </a:extLst>
          </p:cNvPr>
          <p:cNvSpPr txBox="1"/>
          <p:nvPr/>
        </p:nvSpPr>
        <p:spPr>
          <a:xfrm>
            <a:off x="1959885" y="5785559"/>
            <a:ext cx="6380194" cy="830997"/>
          </a:xfrm>
          <a:prstGeom prst="rect">
            <a:avLst/>
          </a:prstGeom>
          <a:noFill/>
        </p:spPr>
        <p:txBody>
          <a:bodyPr wrap="square" rtlCol="0">
            <a:spAutoFit/>
          </a:bodyPr>
          <a:lstStyle/>
          <a:p>
            <a:r>
              <a:rPr lang="en-US" sz="1200" b="1" dirty="0"/>
              <a:t>Cost: </a:t>
            </a:r>
            <a:r>
              <a:rPr lang="en-US" sz="1200" dirty="0"/>
              <a:t>$$$$</a:t>
            </a:r>
          </a:p>
          <a:p>
            <a:r>
              <a:rPr lang="en-US" sz="1200" b="1" dirty="0"/>
              <a:t>Average wait: 3</a:t>
            </a:r>
            <a:r>
              <a:rPr lang="en-US" sz="1200" dirty="0"/>
              <a:t>0 mins</a:t>
            </a:r>
          </a:p>
          <a:p>
            <a:r>
              <a:rPr lang="en-US" sz="1200" b="1" dirty="0"/>
              <a:t>Ex: </a:t>
            </a:r>
            <a:r>
              <a:rPr lang="en-US" sz="1200" dirty="0"/>
              <a:t>Serious illnesses or concerns such but not limited to heart attack (chest pain), stroke (numbness or slurred speech), difficulty breathing, severe burn or bleed and much more</a:t>
            </a:r>
          </a:p>
        </p:txBody>
      </p:sp>
    </p:spTree>
    <p:extLst>
      <p:ext uri="{BB962C8B-B14F-4D97-AF65-F5344CB8AC3E}">
        <p14:creationId xmlns:p14="http://schemas.microsoft.com/office/powerpoint/2010/main" val="551453424"/>
      </p:ext>
    </p:extLst>
  </p:cSld>
  <p:clrMapOvr>
    <a:masterClrMapping/>
  </p:clrMapOvr>
  <mc:AlternateContent xmlns:mc="http://schemas.openxmlformats.org/markup-compatibility/2006" xmlns:p14="http://schemas.microsoft.com/office/powerpoint/2010/main">
    <mc:Choice Requires="p14">
      <p:transition spd="slow" p14:dur="2000" advTm="44642"/>
    </mc:Choice>
    <mc:Fallback xmlns="">
      <p:transition spd="slow" advTm="4464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5396DF-66F0-98DA-1035-EEBC9F314676}"/>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sp>
        <p:nvSpPr>
          <p:cNvPr id="20" name="Rectangle 19">
            <a:extLst>
              <a:ext uri="{FF2B5EF4-FFF2-40B4-BE49-F238E27FC236}">
                <a16:creationId xmlns:a16="http://schemas.microsoft.com/office/drawing/2014/main" id="{65FEF847-5289-A67E-E48D-3F1AE03A8439}"/>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mj-lt"/>
              </a:rPr>
              <a:t>Medicare Resource</a:t>
            </a:r>
          </a:p>
        </p:txBody>
      </p:sp>
      <p:sp>
        <p:nvSpPr>
          <p:cNvPr id="21" name="Rectangle 20">
            <a:extLst>
              <a:ext uri="{FF2B5EF4-FFF2-40B4-BE49-F238E27FC236}">
                <a16:creationId xmlns:a16="http://schemas.microsoft.com/office/drawing/2014/main" id="{B6FF51DE-3B04-E02A-634F-6360118AFDAA}"/>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a:ea typeface="+mn-ea"/>
              <a:cs typeface="+mn-cs"/>
            </a:endParaRPr>
          </a:p>
        </p:txBody>
      </p:sp>
      <p:pic>
        <p:nvPicPr>
          <p:cNvPr id="2" name="Picture 1">
            <a:extLst>
              <a:ext uri="{FF2B5EF4-FFF2-40B4-BE49-F238E27FC236}">
                <a16:creationId xmlns:a16="http://schemas.microsoft.com/office/drawing/2014/main" id="{A999BF7D-E4CC-7A2D-C4B1-2873AC65C5D1}"/>
              </a:ext>
            </a:extLst>
          </p:cNvPr>
          <p:cNvPicPr>
            <a:picLocks noChangeAspect="1"/>
          </p:cNvPicPr>
          <p:nvPr/>
        </p:nvPicPr>
        <p:blipFill rotWithShape="1">
          <a:blip r:embed="rId3"/>
          <a:srcRect r="74298" b="5385"/>
          <a:stretch/>
        </p:blipFill>
        <p:spPr>
          <a:xfrm>
            <a:off x="6078180" y="2330369"/>
            <a:ext cx="2375898" cy="2197261"/>
          </a:xfrm>
          <a:prstGeom prst="rect">
            <a:avLst/>
          </a:prstGeom>
        </p:spPr>
      </p:pic>
      <p:pic>
        <p:nvPicPr>
          <p:cNvPr id="3" name="Picture 2">
            <a:extLst>
              <a:ext uri="{FF2B5EF4-FFF2-40B4-BE49-F238E27FC236}">
                <a16:creationId xmlns:a16="http://schemas.microsoft.com/office/drawing/2014/main" id="{958C9323-F0A2-6ED6-CB09-5AACB162593B}"/>
              </a:ext>
            </a:extLst>
          </p:cNvPr>
          <p:cNvPicPr>
            <a:picLocks noChangeAspect="1"/>
          </p:cNvPicPr>
          <p:nvPr/>
        </p:nvPicPr>
        <p:blipFill>
          <a:blip r:embed="rId4"/>
          <a:stretch>
            <a:fillRect/>
          </a:stretch>
        </p:blipFill>
        <p:spPr>
          <a:xfrm>
            <a:off x="279513" y="4923693"/>
            <a:ext cx="4887440" cy="1559450"/>
          </a:xfrm>
          <a:prstGeom prst="rect">
            <a:avLst/>
          </a:prstGeom>
        </p:spPr>
      </p:pic>
      <p:pic>
        <p:nvPicPr>
          <p:cNvPr id="4" name="Picture 3">
            <a:extLst>
              <a:ext uri="{FF2B5EF4-FFF2-40B4-BE49-F238E27FC236}">
                <a16:creationId xmlns:a16="http://schemas.microsoft.com/office/drawing/2014/main" id="{D149DA64-AB81-9F2E-DB7D-4AF03DE03B2F}"/>
              </a:ext>
            </a:extLst>
          </p:cNvPr>
          <p:cNvPicPr>
            <a:picLocks noChangeAspect="1"/>
          </p:cNvPicPr>
          <p:nvPr/>
        </p:nvPicPr>
        <p:blipFill>
          <a:blip r:embed="rId5"/>
          <a:stretch>
            <a:fillRect/>
          </a:stretch>
        </p:blipFill>
        <p:spPr>
          <a:xfrm>
            <a:off x="137682" y="962793"/>
            <a:ext cx="5218603" cy="3696855"/>
          </a:xfrm>
          <a:prstGeom prst="rect">
            <a:avLst/>
          </a:prstGeom>
        </p:spPr>
      </p:pic>
    </p:spTree>
    <p:extLst>
      <p:ext uri="{BB962C8B-B14F-4D97-AF65-F5344CB8AC3E}">
        <p14:creationId xmlns:p14="http://schemas.microsoft.com/office/powerpoint/2010/main" val="3583386432"/>
      </p:ext>
    </p:extLst>
  </p:cSld>
  <p:clrMapOvr>
    <a:masterClrMapping/>
  </p:clrMapOvr>
  <mc:AlternateContent xmlns:mc="http://schemas.openxmlformats.org/markup-compatibility/2006" xmlns:p14="http://schemas.microsoft.com/office/powerpoint/2010/main">
    <mc:Choice Requires="p14">
      <p:transition spd="slow" p14:dur="2000" advTm="44642"/>
    </mc:Choice>
    <mc:Fallback xmlns="">
      <p:transition spd="slow" advTm="44642"/>
    </mc:Fallback>
  </mc:AlternateContent>
</p:sld>
</file>

<file path=ppt/theme/theme1.xml><?xml version="1.0" encoding="utf-8"?>
<a:theme xmlns:a="http://schemas.openxmlformats.org/drawingml/2006/main" name="1_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Secondary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Secondary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1CF3139D46934FA4091CF01D564371" ma:contentTypeVersion="15" ma:contentTypeDescription="Create a new document." ma:contentTypeScope="" ma:versionID="8ad82403c0d49263537b7ba7a5d7b044">
  <xsd:schema xmlns:xsd="http://www.w3.org/2001/XMLSchema" xmlns:xs="http://www.w3.org/2001/XMLSchema" xmlns:p="http://schemas.microsoft.com/office/2006/metadata/properties" xmlns:ns2="4eff315f-6c11-46f8-ba7c-576d2675518a" xmlns:ns3="1d12bf2b-f1a0-4005-b309-b541de0ec68e" targetNamespace="http://schemas.microsoft.com/office/2006/metadata/properties" ma:root="true" ma:fieldsID="463aca18c76c069f7a75be14e85fbedd" ns2:_="" ns3:_="">
    <xsd:import namespace="4eff315f-6c11-46f8-ba7c-576d2675518a"/>
    <xsd:import namespace="1d12bf2b-f1a0-4005-b309-b541de0ec68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ff315f-6c11-46f8-ba7c-576d267551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1bd52df-882c-4958-b98a-bf6a2156d19d"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12bf2b-f1a0-4005-b309-b541de0ec68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9a3c8ae-61b7-469e-9167-4b8b6c77b1d2}" ma:internalName="TaxCatchAll" ma:showField="CatchAllData" ma:web="1d12bf2b-f1a0-4005-b309-b541de0ec6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eff315f-6c11-46f8-ba7c-576d2675518a">
      <Terms xmlns="http://schemas.microsoft.com/office/infopath/2007/PartnerControls"/>
    </lcf76f155ced4ddcb4097134ff3c332f>
    <TaxCatchAll xmlns="1d12bf2b-f1a0-4005-b309-b541de0ec68e" xsi:nil="true"/>
  </documentManagement>
</p:properties>
</file>

<file path=customXml/itemProps1.xml><?xml version="1.0" encoding="utf-8"?>
<ds:datastoreItem xmlns:ds="http://schemas.openxmlformats.org/officeDocument/2006/customXml" ds:itemID="{34634607-BFFB-49DC-9897-B18FA8C8B7ED}">
  <ds:schemaRefs>
    <ds:schemaRef ds:uri="http://schemas.microsoft.com/sharepoint/v3/contenttype/forms"/>
  </ds:schemaRefs>
</ds:datastoreItem>
</file>

<file path=customXml/itemProps2.xml><?xml version="1.0" encoding="utf-8"?>
<ds:datastoreItem xmlns:ds="http://schemas.openxmlformats.org/officeDocument/2006/customXml" ds:itemID="{07BAB1A2-9050-44F6-AB85-95AB80ACEB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ff315f-6c11-46f8-ba7c-576d2675518a"/>
    <ds:schemaRef ds:uri="1d12bf2b-f1a0-4005-b309-b541de0ec6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F25C74-2D65-4C53-869C-A5465723A8CA}">
  <ds:schemaRefs>
    <ds:schemaRef ds:uri="http://schemas.microsoft.com/office/2006/metadata/properties"/>
    <ds:schemaRef ds:uri="http://schemas.microsoft.com/office/infopath/2007/PartnerControls"/>
    <ds:schemaRef ds:uri="4eff315f-6c11-46f8-ba7c-576d2675518a"/>
    <ds:schemaRef ds:uri="1d12bf2b-f1a0-4005-b309-b541de0ec68e"/>
  </ds:schemaRefs>
</ds:datastoreItem>
</file>

<file path=docProps/app.xml><?xml version="1.0" encoding="utf-8"?>
<Properties xmlns="http://schemas.openxmlformats.org/officeDocument/2006/extended-properties" xmlns:vt="http://schemas.openxmlformats.org/officeDocument/2006/docPropsVTypes">
  <Template>Benefits Renewal Template. 5.16.17</Template>
  <TotalTime>11156</TotalTime>
  <Words>3818</Words>
  <Application>Microsoft Office PowerPoint</Application>
  <PresentationFormat>Letter Paper (8.5x11 in)</PresentationFormat>
  <Paragraphs>438</Paragraphs>
  <Slides>22</Slides>
  <Notes>21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22</vt:i4>
      </vt:variant>
    </vt:vector>
  </HeadingPairs>
  <TitlesOfParts>
    <vt:vector size="33" baseType="lpstr">
      <vt:lpstr>ＭＳ Ｐゴシック</vt:lpstr>
      <vt:lpstr>Arial</vt:lpstr>
      <vt:lpstr>Calibri</vt:lpstr>
      <vt:lpstr>Cambria</vt:lpstr>
      <vt:lpstr>Courier New</vt:lpstr>
      <vt:lpstr>Lucida Sans</vt:lpstr>
      <vt:lpstr>Times New Roman</vt:lpstr>
      <vt:lpstr>1_Title Page</vt:lpstr>
      <vt:lpstr>1_Secondary Page</vt:lpstr>
      <vt:lpstr>2_Title Page</vt:lpstr>
      <vt:lpstr>2_Secondary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is not a contract or policy.  This outline of coverage is only a summary of benefits.  If there are any differences between this presentation and the group policies, the provisions in the group policies will govern.  Always refer to the carrier documents for additional limitations &amp; exclusions.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Carly Groover</dc:creator>
  <cp:lastModifiedBy>Rebecca Fletcher</cp:lastModifiedBy>
  <cp:revision>259</cp:revision>
  <cp:lastPrinted>2020-02-05T15:04:08Z</cp:lastPrinted>
  <dcterms:created xsi:type="dcterms:W3CDTF">2017-12-14T15:07:45Z</dcterms:created>
  <dcterms:modified xsi:type="dcterms:W3CDTF">2024-08-09T15:40:42Z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0x0101008B1CF3139D46934FA4091CF01D564371</vt:lpwstr>
  </property>
  <property fmtid="{D5CDD505-2E9C-101B-9397-08002B2CF9AE}" pid="3" name="MediaServiceImageTags">
    <vt:lpwstr/>
  </property>
</Properties>
</file>